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media/image46.jpg" ContentType="image/jpg"/>
  <Override PartName="/ppt/media/image47.jpg" ContentType="image/jpg"/>
  <Override PartName="/ppt/media/image48.jpg" ContentType="image/jpg"/>
  <Override PartName="/ppt/media/image58.jpg" ContentType="image/jpg"/>
  <Override PartName="/ppt/media/image76.jpg" ContentType="image/jpg"/>
  <Override PartName="/ppt/media/image77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2"/>
    <p:sldMasterId id="2147483678" r:id="rId3"/>
  </p:sldMasterIdLst>
  <p:notesMasterIdLst>
    <p:notesMasterId r:id="rId20"/>
  </p:notesMasterIdLst>
  <p:sldIdLst>
    <p:sldId id="298" r:id="rId4"/>
    <p:sldId id="299" r:id="rId5"/>
    <p:sldId id="300" r:id="rId6"/>
    <p:sldId id="301" r:id="rId7"/>
    <p:sldId id="293" r:id="rId8"/>
    <p:sldId id="295" r:id="rId9"/>
    <p:sldId id="296" r:id="rId10"/>
    <p:sldId id="297" r:id="rId11"/>
    <p:sldId id="302" r:id="rId12"/>
    <p:sldId id="303" r:id="rId13"/>
    <p:sldId id="304" r:id="rId14"/>
    <p:sldId id="306" r:id="rId15"/>
    <p:sldId id="308" r:id="rId16"/>
    <p:sldId id="309" r:id="rId17"/>
    <p:sldId id="307" r:id="rId18"/>
    <p:sldId id="305" r:id="rId19"/>
  </p:sldIdLst>
  <p:sldSz cx="20104100" cy="113093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519E"/>
    <a:srgbClr val="FFFFFF"/>
    <a:srgbClr val="E0F0CC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62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rgbClr val="42529B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r>
              <a:rPr lang="ru-RU" sz="1100" b="1">
                <a:solidFill>
                  <a:srgbClr val="42529B"/>
                </a:solidFill>
              </a:rPr>
              <a:t>Размер жилого фонда в России (2020), млрд кв.м.</a:t>
            </a:r>
          </a:p>
        </c:rich>
      </c:tx>
      <c:layout>
        <c:manualLayout>
          <c:xMode val="edge"/>
          <c:yMode val="edge"/>
          <c:x val="0.16936762215067944"/>
          <c:y val="2.94775652807665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rgbClr val="42529B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226159230096239"/>
          <c:y val="0.22329864980565406"/>
          <c:w val="0.79107174103237099"/>
          <c:h val="0.563398670434147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Лист1!$A$5</c:f>
              <c:strCache>
                <c:ptCount val="1"/>
                <c:pt idx="0">
                  <c:v>МКД</c:v>
                </c:pt>
              </c:strCache>
            </c:strRef>
          </c:tx>
          <c:spPr>
            <a:solidFill>
              <a:srgbClr val="6699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Лист1!$B$5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BF-442D-BDA4-C2E4008ABE7E}"/>
            </c:ext>
          </c:extLst>
        </c:ser>
        <c:ser>
          <c:idx val="1"/>
          <c:order val="1"/>
          <c:tx>
            <c:strRef>
              <c:f>Лист1!$A$6</c:f>
              <c:strCache>
                <c:ptCount val="1"/>
                <c:pt idx="0">
                  <c:v>ИЖС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Лист1!$B$6</c:f>
              <c:numCache>
                <c:formatCode>General</c:formatCode>
                <c:ptCount val="1"/>
                <c:pt idx="0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7BF-442D-BDA4-C2E4008AB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8601592"/>
        <c:axId val="458601984"/>
      </c:barChart>
      <c:catAx>
        <c:axId val="4586015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8601984"/>
        <c:crosses val="autoZero"/>
        <c:auto val="1"/>
        <c:lblAlgn val="ctr"/>
        <c:lblOffset val="100"/>
        <c:noMultiLvlLbl val="0"/>
      </c:catAx>
      <c:valAx>
        <c:axId val="45860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900" b="0" i="0" u="none" strike="noStrike" kern="1200" baseline="0">
                <a:solidFill>
                  <a:srgbClr val="42529B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ru-RU"/>
          </a:p>
        </c:txPr>
        <c:crossAx val="45860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557917329299354"/>
          <c:y val="0.84554132966449835"/>
          <c:w val="0.34138680940744476"/>
          <c:h val="8.44494527936811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900" b="0" i="0" u="none" strike="noStrike" kern="1200" baseline="0">
              <a:solidFill>
                <a:srgbClr val="42529B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279FA-D704-4B9C-9D61-FB777F5543CC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5627B0-E436-4717-BBAD-0BD32FF3C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70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822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700" b="0" i="0">
                <a:solidFill>
                  <a:srgbClr val="F89A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700" b="0" i="0">
                <a:solidFill>
                  <a:srgbClr val="F89A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3/15/2021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7463762"/>
            <a:ext cx="20104099" cy="38447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-1" y="0"/>
            <a:ext cx="20104101" cy="2827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858612" y="0"/>
            <a:ext cx="52705" cy="2357120"/>
          </a:xfrm>
          <a:custGeom>
            <a:avLst/>
            <a:gdLst/>
            <a:ahLst/>
            <a:cxnLst/>
            <a:rect l="l" t="t" r="r" b="b"/>
            <a:pathLst>
              <a:path w="52705" h="2357120">
                <a:moveTo>
                  <a:pt x="0" y="2357038"/>
                </a:moveTo>
                <a:lnTo>
                  <a:pt x="52354" y="2357038"/>
                </a:lnTo>
                <a:lnTo>
                  <a:pt x="52354" y="0"/>
                </a:lnTo>
                <a:lnTo>
                  <a:pt x="0" y="0"/>
                </a:lnTo>
                <a:lnTo>
                  <a:pt x="0" y="235703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g object 19"/>
          <p:cNvSpPr/>
          <p:nvPr/>
        </p:nvSpPr>
        <p:spPr>
          <a:xfrm>
            <a:off x="12209052" y="2513022"/>
            <a:ext cx="7895037" cy="6282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g object 22"/>
          <p:cNvSpPr/>
          <p:nvPr/>
        </p:nvSpPr>
        <p:spPr>
          <a:xfrm>
            <a:off x="0" y="7149635"/>
            <a:ext cx="14596414" cy="6282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700" b="0" i="0">
                <a:solidFill>
                  <a:srgbClr val="F89A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3/15/2021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  <p:sp>
        <p:nvSpPr>
          <p:cNvPr id="13" name="bg object 18"/>
          <p:cNvSpPr/>
          <p:nvPr userDrawn="1"/>
        </p:nvSpPr>
        <p:spPr>
          <a:xfrm>
            <a:off x="15309850" y="8940096"/>
            <a:ext cx="52705" cy="2357120"/>
          </a:xfrm>
          <a:custGeom>
            <a:avLst/>
            <a:gdLst/>
            <a:ahLst/>
            <a:cxnLst/>
            <a:rect l="l" t="t" r="r" b="b"/>
            <a:pathLst>
              <a:path w="52705" h="2357120">
                <a:moveTo>
                  <a:pt x="0" y="2357038"/>
                </a:moveTo>
                <a:lnTo>
                  <a:pt x="52354" y="2357038"/>
                </a:lnTo>
                <a:lnTo>
                  <a:pt x="52354" y="0"/>
                </a:lnTo>
                <a:lnTo>
                  <a:pt x="0" y="0"/>
                </a:lnTo>
                <a:lnTo>
                  <a:pt x="0" y="235703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3/15/2021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3617365" y="3018773"/>
            <a:ext cx="12869373" cy="138499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xfrm>
            <a:off x="14474953" y="10517696"/>
            <a:ext cx="462394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579433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513013" y="1850859"/>
            <a:ext cx="15078075" cy="3937331"/>
          </a:xfrm>
          <a:prstGeom prst="rect">
            <a:avLst/>
          </a:prstGeom>
        </p:spPr>
        <p:txBody>
          <a:bodyPr anchor="b"/>
          <a:lstStyle>
            <a:lvl1pPr algn="ctr">
              <a:defRPr sz="9894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513013" y="5940027"/>
            <a:ext cx="15078075" cy="273047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3958"/>
            </a:lvl1pPr>
            <a:lvl2pPr marL="0" indent="753923" algn="ctr">
              <a:buSzTx/>
              <a:buFontTx/>
              <a:buNone/>
              <a:defRPr sz="3958"/>
            </a:lvl2pPr>
            <a:lvl3pPr marL="0" indent="1507846" algn="ctr">
              <a:buSzTx/>
              <a:buFontTx/>
              <a:buNone/>
              <a:defRPr sz="3958"/>
            </a:lvl3pPr>
            <a:lvl4pPr marL="0" indent="2261768" algn="ctr">
              <a:buSzTx/>
              <a:buFontTx/>
              <a:buNone/>
              <a:defRPr sz="3958"/>
            </a:lvl4pPr>
            <a:lvl5pPr marL="0" indent="3015691" algn="ctr">
              <a:buSzTx/>
              <a:buFontTx/>
              <a:buNone/>
              <a:defRPr sz="3958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80094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678507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371686" y="2819485"/>
            <a:ext cx="17339786" cy="4704375"/>
          </a:xfrm>
          <a:prstGeom prst="rect">
            <a:avLst/>
          </a:prstGeom>
        </p:spPr>
        <p:txBody>
          <a:bodyPr anchor="b"/>
          <a:lstStyle>
            <a:lvl1pPr>
              <a:defRPr sz="9894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86" y="7568363"/>
            <a:ext cx="17339786" cy="247392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3958">
                <a:solidFill>
                  <a:srgbClr val="888888"/>
                </a:solidFill>
              </a:defRPr>
            </a:lvl1pPr>
            <a:lvl2pPr marL="0" indent="753923">
              <a:buSzTx/>
              <a:buFontTx/>
              <a:buNone/>
              <a:defRPr sz="3958">
                <a:solidFill>
                  <a:srgbClr val="888888"/>
                </a:solidFill>
              </a:defRPr>
            </a:lvl2pPr>
            <a:lvl3pPr marL="0" indent="1507846">
              <a:buSzTx/>
              <a:buFontTx/>
              <a:buNone/>
              <a:defRPr sz="3958">
                <a:solidFill>
                  <a:srgbClr val="888888"/>
                </a:solidFill>
              </a:defRPr>
            </a:lvl3pPr>
            <a:lvl4pPr marL="0" indent="2261768">
              <a:buSzTx/>
              <a:buFontTx/>
              <a:buNone/>
              <a:defRPr sz="3958">
                <a:solidFill>
                  <a:srgbClr val="888888"/>
                </a:solidFill>
              </a:defRPr>
            </a:lvl4pPr>
            <a:lvl5pPr marL="0" indent="3015691">
              <a:buSzTx/>
              <a:buFontTx/>
              <a:buNone/>
              <a:defRPr sz="3958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944440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382157" y="3010591"/>
            <a:ext cx="8544243" cy="7175679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828090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384775" y="602119"/>
            <a:ext cx="17339788" cy="2185952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84775" y="2772363"/>
            <a:ext cx="8504979" cy="135869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3958" b="1"/>
            </a:lvl1pPr>
            <a:lvl2pPr marL="0" indent="753923">
              <a:buSzTx/>
              <a:buFontTx/>
              <a:buNone/>
              <a:defRPr sz="3958" b="1"/>
            </a:lvl2pPr>
            <a:lvl3pPr marL="0" indent="1507846">
              <a:buSzTx/>
              <a:buFontTx/>
              <a:buNone/>
              <a:defRPr sz="3958" b="1"/>
            </a:lvl3pPr>
            <a:lvl4pPr marL="0" indent="2261768">
              <a:buSzTx/>
              <a:buFontTx/>
              <a:buNone/>
              <a:defRPr sz="3958" b="1"/>
            </a:lvl4pPr>
            <a:lvl5pPr marL="0" indent="3015691">
              <a:buSzTx/>
              <a:buFontTx/>
              <a:buNone/>
              <a:defRPr sz="3958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177701" y="2772363"/>
            <a:ext cx="8546861" cy="135869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2060553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46469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174388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384775" y="753957"/>
            <a:ext cx="6484098" cy="2638848"/>
          </a:xfrm>
          <a:prstGeom prst="rect">
            <a:avLst/>
          </a:prstGeom>
        </p:spPr>
        <p:txBody>
          <a:bodyPr anchor="b"/>
          <a:lstStyle>
            <a:lvl1pPr>
              <a:defRPr sz="5277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546860" y="1628338"/>
            <a:ext cx="10177702" cy="8036969"/>
          </a:xfrm>
          <a:prstGeom prst="rect">
            <a:avLst/>
          </a:prstGeom>
        </p:spPr>
        <p:txBody>
          <a:bodyPr/>
          <a:lstStyle>
            <a:lvl1pPr>
              <a:defRPr sz="5277"/>
            </a:lvl1pPr>
            <a:lvl2pPr marL="1184736" indent="-430813">
              <a:defRPr sz="5277"/>
            </a:lvl2pPr>
            <a:lvl3pPr marL="2010461" indent="-502615">
              <a:defRPr sz="5277"/>
            </a:lvl3pPr>
            <a:lvl4pPr marL="2864907" indent="-603138">
              <a:defRPr sz="5277"/>
            </a:lvl4pPr>
            <a:lvl5pPr marL="3618829" indent="-603138">
              <a:defRPr sz="5277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384774" y="3392805"/>
            <a:ext cx="6484097" cy="62855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919883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384775" y="753957"/>
            <a:ext cx="6484098" cy="2638848"/>
          </a:xfrm>
          <a:prstGeom prst="rect">
            <a:avLst/>
          </a:prstGeom>
        </p:spPr>
        <p:txBody>
          <a:bodyPr anchor="b"/>
          <a:lstStyle>
            <a:lvl1pPr>
              <a:defRPr sz="5277"/>
            </a:lvl1pPr>
          </a:lstStyle>
          <a:p>
            <a:r>
              <a:t>Текст заголовка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8546860" y="1628338"/>
            <a:ext cx="10177702" cy="803696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84775" y="3392805"/>
            <a:ext cx="6484098" cy="62855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638"/>
            </a:lvl1pPr>
            <a:lvl2pPr marL="0" indent="753923">
              <a:buSzTx/>
              <a:buFontTx/>
              <a:buNone/>
              <a:defRPr sz="2638"/>
            </a:lvl2pPr>
            <a:lvl3pPr marL="0" indent="1507846">
              <a:buSzTx/>
              <a:buFontTx/>
              <a:buNone/>
              <a:defRPr sz="2638"/>
            </a:lvl3pPr>
            <a:lvl4pPr marL="0" indent="2261768">
              <a:buSzTx/>
              <a:buFontTx/>
              <a:buNone/>
              <a:defRPr sz="2638"/>
            </a:lvl4pPr>
            <a:lvl5pPr marL="0" indent="3015691">
              <a:buSzTx/>
              <a:buFontTx/>
              <a:buNone/>
              <a:defRPr sz="2638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540646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513013" y="1850859"/>
            <a:ext cx="15078075" cy="3937331"/>
          </a:xfrm>
          <a:prstGeom prst="rect">
            <a:avLst/>
          </a:prstGeom>
        </p:spPr>
        <p:txBody>
          <a:bodyPr anchor="b"/>
          <a:lstStyle>
            <a:lvl1pPr algn="ctr">
              <a:defRPr sz="9894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513013" y="5940027"/>
            <a:ext cx="15078075" cy="273047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3958"/>
            </a:lvl1pPr>
            <a:lvl2pPr marL="0" indent="753923" algn="ctr">
              <a:buSzTx/>
              <a:buFontTx/>
              <a:buNone/>
              <a:defRPr sz="3958"/>
            </a:lvl2pPr>
            <a:lvl3pPr marL="0" indent="1507846" algn="ctr">
              <a:buSzTx/>
              <a:buFontTx/>
              <a:buNone/>
              <a:defRPr sz="3958"/>
            </a:lvl3pPr>
            <a:lvl4pPr marL="0" indent="2261768" algn="ctr">
              <a:buSzTx/>
              <a:buFontTx/>
              <a:buNone/>
              <a:defRPr sz="3958"/>
            </a:lvl4pPr>
            <a:lvl5pPr marL="0" indent="3015691" algn="ctr">
              <a:buSzTx/>
              <a:buFontTx/>
              <a:buNone/>
              <a:defRPr sz="3958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463966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658823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371686" y="2819485"/>
            <a:ext cx="17339786" cy="4704375"/>
          </a:xfrm>
          <a:prstGeom prst="rect">
            <a:avLst/>
          </a:prstGeom>
        </p:spPr>
        <p:txBody>
          <a:bodyPr anchor="b"/>
          <a:lstStyle>
            <a:lvl1pPr>
              <a:defRPr sz="9894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86" y="7568363"/>
            <a:ext cx="17339786" cy="247392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3958">
                <a:solidFill>
                  <a:srgbClr val="888888"/>
                </a:solidFill>
              </a:defRPr>
            </a:lvl1pPr>
            <a:lvl2pPr marL="0" indent="753923">
              <a:buSzTx/>
              <a:buFontTx/>
              <a:buNone/>
              <a:defRPr sz="3958">
                <a:solidFill>
                  <a:srgbClr val="888888"/>
                </a:solidFill>
              </a:defRPr>
            </a:lvl2pPr>
            <a:lvl3pPr marL="0" indent="1507846">
              <a:buSzTx/>
              <a:buFontTx/>
              <a:buNone/>
              <a:defRPr sz="3958">
                <a:solidFill>
                  <a:srgbClr val="888888"/>
                </a:solidFill>
              </a:defRPr>
            </a:lvl3pPr>
            <a:lvl4pPr marL="0" indent="2261768">
              <a:buSzTx/>
              <a:buFontTx/>
              <a:buNone/>
              <a:defRPr sz="3958">
                <a:solidFill>
                  <a:srgbClr val="888888"/>
                </a:solidFill>
              </a:defRPr>
            </a:lvl4pPr>
            <a:lvl5pPr marL="0" indent="3015691">
              <a:buSzTx/>
              <a:buFontTx/>
              <a:buNone/>
              <a:defRPr sz="3958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4867576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382157" y="3010591"/>
            <a:ext cx="8544243" cy="7175679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3879082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384775" y="602119"/>
            <a:ext cx="17339788" cy="2185952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84775" y="2772363"/>
            <a:ext cx="8504979" cy="135869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3958" b="1"/>
            </a:lvl1pPr>
            <a:lvl2pPr marL="0" indent="753923">
              <a:buSzTx/>
              <a:buFontTx/>
              <a:buNone/>
              <a:defRPr sz="3958" b="1"/>
            </a:lvl2pPr>
            <a:lvl3pPr marL="0" indent="1507846">
              <a:buSzTx/>
              <a:buFontTx/>
              <a:buNone/>
              <a:defRPr sz="3958" b="1"/>
            </a:lvl3pPr>
            <a:lvl4pPr marL="0" indent="2261768">
              <a:buSzTx/>
              <a:buFontTx/>
              <a:buNone/>
              <a:defRPr sz="3958" b="1"/>
            </a:lvl4pPr>
            <a:lvl5pPr marL="0" indent="3015691">
              <a:buSzTx/>
              <a:buFontTx/>
              <a:buNone/>
              <a:defRPr sz="3958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177701" y="2772363"/>
            <a:ext cx="8546861" cy="135869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5170103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7804808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658348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384775" y="753957"/>
            <a:ext cx="6484098" cy="2638848"/>
          </a:xfrm>
          <a:prstGeom prst="rect">
            <a:avLst/>
          </a:prstGeom>
        </p:spPr>
        <p:txBody>
          <a:bodyPr anchor="b"/>
          <a:lstStyle>
            <a:lvl1pPr>
              <a:defRPr sz="5277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546860" y="1628338"/>
            <a:ext cx="10177702" cy="8036969"/>
          </a:xfrm>
          <a:prstGeom prst="rect">
            <a:avLst/>
          </a:prstGeom>
        </p:spPr>
        <p:txBody>
          <a:bodyPr/>
          <a:lstStyle>
            <a:lvl1pPr>
              <a:defRPr sz="5277"/>
            </a:lvl1pPr>
            <a:lvl2pPr marL="1184736" indent="-430813">
              <a:defRPr sz="5277"/>
            </a:lvl2pPr>
            <a:lvl3pPr marL="2010461" indent="-502615">
              <a:defRPr sz="5277"/>
            </a:lvl3pPr>
            <a:lvl4pPr marL="2864907" indent="-603138">
              <a:defRPr sz="5277"/>
            </a:lvl4pPr>
            <a:lvl5pPr marL="3618829" indent="-603138">
              <a:defRPr sz="5277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384774" y="3392805"/>
            <a:ext cx="6484097" cy="62855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152655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384775" y="753957"/>
            <a:ext cx="6484098" cy="2638848"/>
          </a:xfrm>
          <a:prstGeom prst="rect">
            <a:avLst/>
          </a:prstGeom>
        </p:spPr>
        <p:txBody>
          <a:bodyPr anchor="b"/>
          <a:lstStyle>
            <a:lvl1pPr>
              <a:defRPr sz="5277"/>
            </a:lvl1pPr>
          </a:lstStyle>
          <a:p>
            <a:r>
              <a:t>Текст заголовка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8546860" y="1628338"/>
            <a:ext cx="10177702" cy="803696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84775" y="3392805"/>
            <a:ext cx="6484098" cy="62855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638"/>
            </a:lvl1pPr>
            <a:lvl2pPr marL="0" indent="753923">
              <a:buSzTx/>
              <a:buFontTx/>
              <a:buNone/>
              <a:defRPr sz="2638"/>
            </a:lvl2pPr>
            <a:lvl3pPr marL="0" indent="1507846">
              <a:buSzTx/>
              <a:buFontTx/>
              <a:buNone/>
              <a:defRPr sz="2638"/>
            </a:lvl3pPr>
            <a:lvl4pPr marL="0" indent="2261768">
              <a:buSzTx/>
              <a:buFontTx/>
              <a:buNone/>
              <a:defRPr sz="2638"/>
            </a:lvl4pPr>
            <a:lvl5pPr marL="0" indent="3015691">
              <a:buSzTx/>
              <a:buFontTx/>
              <a:buNone/>
              <a:defRPr sz="2638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18628" y="10584699"/>
            <a:ext cx="403315" cy="3969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6769672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5740190" y="10470984"/>
            <a:ext cx="8714918" cy="347658"/>
          </a:xfrm>
          <a:prstGeom prst="rect">
            <a:avLst/>
          </a:prstGeom>
        </p:spPr>
        <p:txBody>
          <a:bodyPr lIns="0" tIns="0" rIns="0" bIns="0"/>
          <a:lstStyle>
            <a:lvl1pPr>
              <a:defRPr sz="1979" b="0" i="0">
                <a:solidFill>
                  <a:srgbClr val="4859A8"/>
                </a:solidFill>
                <a:latin typeface="Verdana"/>
                <a:cs typeface="Verdana"/>
              </a:defRPr>
            </a:lvl1pPr>
          </a:lstStyle>
          <a:p>
            <a:pPr marL="20942">
              <a:spcBef>
                <a:spcPts val="173"/>
              </a:spcBef>
            </a:pPr>
            <a:r>
              <a:rPr lang="ru-RU" smtClean="0"/>
              <a:t>«СТРОИТЕЛЬНАЯ</a:t>
            </a:r>
            <a:r>
              <a:rPr lang="ru-RU" spc="-25" smtClean="0"/>
              <a:t> </a:t>
            </a:r>
            <a:r>
              <a:rPr lang="ru-RU" spc="-8" smtClean="0"/>
              <a:t>ОТРАСЛЬ</a:t>
            </a:r>
            <a:r>
              <a:rPr lang="ru-RU" spc="-16" smtClean="0"/>
              <a:t> </a:t>
            </a:r>
            <a:r>
              <a:rPr lang="ru-RU" smtClean="0"/>
              <a:t>—</a:t>
            </a:r>
            <a:r>
              <a:rPr lang="ru-RU" spc="-25" smtClean="0"/>
              <a:t> </a:t>
            </a:r>
            <a:r>
              <a:rPr lang="ru-RU" smtClean="0"/>
              <a:t>2021:</a:t>
            </a:r>
            <a:r>
              <a:rPr lang="ru-RU" spc="-16" smtClean="0"/>
              <a:t> </a:t>
            </a:r>
            <a:r>
              <a:rPr lang="ru-RU" spc="-8" smtClean="0"/>
              <a:t>законы,</a:t>
            </a:r>
            <a:r>
              <a:rPr lang="ru-RU" spc="-25" smtClean="0"/>
              <a:t> </a:t>
            </a:r>
            <a:r>
              <a:rPr lang="ru-RU" smtClean="0"/>
              <a:t>цены,</a:t>
            </a:r>
            <a:r>
              <a:rPr lang="ru-RU" spc="-25" smtClean="0"/>
              <a:t> </a:t>
            </a:r>
            <a:r>
              <a:rPr lang="ru-RU" smtClean="0"/>
              <a:t>кадры,</a:t>
            </a:r>
            <a:r>
              <a:rPr lang="ru-RU" spc="-16" smtClean="0"/>
              <a:t> </a:t>
            </a:r>
            <a:r>
              <a:rPr lang="ru-RU" spc="-8" smtClean="0"/>
              <a:t>спрос»</a:t>
            </a:r>
            <a:endParaRPr lang="ru-RU" spc="-8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005728" y="10517695"/>
            <a:ext cx="4626350" cy="565468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30312899" y="17629929"/>
            <a:ext cx="558806" cy="304571"/>
          </a:xfrm>
        </p:spPr>
        <p:txBody>
          <a:bodyPr lIns="0" tIns="0" rIns="0" bIns="0"/>
          <a:lstStyle>
            <a:lvl1pPr>
              <a:defRPr sz="1979" b="1" i="0">
                <a:solidFill>
                  <a:srgbClr val="4859A8"/>
                </a:solidFill>
                <a:latin typeface="Verdana"/>
                <a:cs typeface="Verdana"/>
              </a:defRPr>
            </a:lvl1pPr>
          </a:lstStyle>
          <a:p>
            <a:pPr marL="62827">
              <a:spcBef>
                <a:spcPts val="173"/>
              </a:spcBef>
            </a:pPr>
            <a:fld id="{81D60167-4931-47E6-BA6A-407CBD079E47}" type="slidenum">
              <a:rPr lang="ru-RU" smtClean="0"/>
              <a:pPr marL="62827">
                <a:spcBef>
                  <a:spcPts val="173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6164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68" b="1" i="0">
                <a:solidFill>
                  <a:srgbClr val="4859A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740190" y="10470984"/>
            <a:ext cx="8714918" cy="347658"/>
          </a:xfrm>
          <a:prstGeom prst="rect">
            <a:avLst/>
          </a:prstGeom>
        </p:spPr>
        <p:txBody>
          <a:bodyPr lIns="0" tIns="0" rIns="0" bIns="0"/>
          <a:lstStyle>
            <a:lvl1pPr>
              <a:defRPr sz="1979" b="0" i="0">
                <a:solidFill>
                  <a:srgbClr val="4859A8"/>
                </a:solidFill>
                <a:latin typeface="Verdana"/>
                <a:cs typeface="Verdana"/>
              </a:defRPr>
            </a:lvl1pPr>
          </a:lstStyle>
          <a:p>
            <a:pPr marL="20942">
              <a:spcBef>
                <a:spcPts val="173"/>
              </a:spcBef>
            </a:pPr>
            <a:r>
              <a:rPr lang="ru-RU" smtClean="0"/>
              <a:t>«СТРОИТЕЛЬНАЯ</a:t>
            </a:r>
            <a:r>
              <a:rPr lang="ru-RU" spc="-25" smtClean="0"/>
              <a:t> </a:t>
            </a:r>
            <a:r>
              <a:rPr lang="ru-RU" spc="-8" smtClean="0"/>
              <a:t>ОТРАСЛЬ</a:t>
            </a:r>
            <a:r>
              <a:rPr lang="ru-RU" spc="-16" smtClean="0"/>
              <a:t> </a:t>
            </a:r>
            <a:r>
              <a:rPr lang="ru-RU" smtClean="0"/>
              <a:t>—</a:t>
            </a:r>
            <a:r>
              <a:rPr lang="ru-RU" spc="-25" smtClean="0"/>
              <a:t> </a:t>
            </a:r>
            <a:r>
              <a:rPr lang="ru-RU" smtClean="0"/>
              <a:t>2021:</a:t>
            </a:r>
            <a:r>
              <a:rPr lang="ru-RU" spc="-16" smtClean="0"/>
              <a:t> </a:t>
            </a:r>
            <a:r>
              <a:rPr lang="ru-RU" spc="-8" smtClean="0"/>
              <a:t>законы,</a:t>
            </a:r>
            <a:r>
              <a:rPr lang="ru-RU" spc="-25" smtClean="0"/>
              <a:t> </a:t>
            </a:r>
            <a:r>
              <a:rPr lang="ru-RU" smtClean="0"/>
              <a:t>цены,</a:t>
            </a:r>
            <a:r>
              <a:rPr lang="ru-RU" spc="-25" smtClean="0"/>
              <a:t> </a:t>
            </a:r>
            <a:r>
              <a:rPr lang="ru-RU" smtClean="0"/>
              <a:t>кадры,</a:t>
            </a:r>
            <a:r>
              <a:rPr lang="ru-RU" spc="-16" smtClean="0"/>
              <a:t> </a:t>
            </a:r>
            <a:r>
              <a:rPr lang="ru-RU" spc="-8" smtClean="0"/>
              <a:t>спрос»</a:t>
            </a:r>
            <a:endParaRPr lang="ru-RU" spc="-8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728" y="10517695"/>
            <a:ext cx="4626350" cy="565468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0312899" y="17629929"/>
            <a:ext cx="558806" cy="304571"/>
          </a:xfrm>
        </p:spPr>
        <p:txBody>
          <a:bodyPr lIns="0" tIns="0" rIns="0" bIns="0"/>
          <a:lstStyle>
            <a:lvl1pPr>
              <a:defRPr sz="1979" b="1" i="0">
                <a:solidFill>
                  <a:srgbClr val="4859A8"/>
                </a:solidFill>
                <a:latin typeface="Verdana"/>
                <a:cs typeface="Verdana"/>
              </a:defRPr>
            </a:lvl1pPr>
          </a:lstStyle>
          <a:p>
            <a:pPr marL="62827">
              <a:spcBef>
                <a:spcPts val="173"/>
              </a:spcBef>
            </a:pPr>
            <a:fld id="{81D60167-4931-47E6-BA6A-407CBD079E47}" type="slidenum">
              <a:rPr lang="ru-RU" smtClean="0"/>
              <a:pPr marL="62827">
                <a:spcBef>
                  <a:spcPts val="173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12733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68" b="1" i="0">
                <a:solidFill>
                  <a:srgbClr val="4859A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728" y="2601151"/>
            <a:ext cx="8749838" cy="639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3530859" y="2354050"/>
            <a:ext cx="5979921" cy="411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68" b="1" i="0">
                <a:solidFill>
                  <a:srgbClr val="4B509E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5740190" y="10470984"/>
            <a:ext cx="8714918" cy="347658"/>
          </a:xfrm>
          <a:prstGeom prst="rect">
            <a:avLst/>
          </a:prstGeom>
        </p:spPr>
        <p:txBody>
          <a:bodyPr lIns="0" tIns="0" rIns="0" bIns="0"/>
          <a:lstStyle>
            <a:lvl1pPr>
              <a:defRPr sz="1979" b="0" i="0">
                <a:solidFill>
                  <a:srgbClr val="4859A8"/>
                </a:solidFill>
                <a:latin typeface="Verdana"/>
                <a:cs typeface="Verdana"/>
              </a:defRPr>
            </a:lvl1pPr>
          </a:lstStyle>
          <a:p>
            <a:pPr marL="20942">
              <a:spcBef>
                <a:spcPts val="173"/>
              </a:spcBef>
            </a:pPr>
            <a:r>
              <a:rPr lang="ru-RU" smtClean="0"/>
              <a:t>«СТРОИТЕЛЬНАЯ</a:t>
            </a:r>
            <a:r>
              <a:rPr lang="ru-RU" spc="-25" smtClean="0"/>
              <a:t> </a:t>
            </a:r>
            <a:r>
              <a:rPr lang="ru-RU" spc="-8" smtClean="0"/>
              <a:t>ОТРАСЛЬ</a:t>
            </a:r>
            <a:r>
              <a:rPr lang="ru-RU" spc="-16" smtClean="0"/>
              <a:t> </a:t>
            </a:r>
            <a:r>
              <a:rPr lang="ru-RU" smtClean="0"/>
              <a:t>—</a:t>
            </a:r>
            <a:r>
              <a:rPr lang="ru-RU" spc="-25" smtClean="0"/>
              <a:t> </a:t>
            </a:r>
            <a:r>
              <a:rPr lang="ru-RU" smtClean="0"/>
              <a:t>2021:</a:t>
            </a:r>
            <a:r>
              <a:rPr lang="ru-RU" spc="-16" smtClean="0"/>
              <a:t> </a:t>
            </a:r>
            <a:r>
              <a:rPr lang="ru-RU" spc="-8" smtClean="0"/>
              <a:t>законы,</a:t>
            </a:r>
            <a:r>
              <a:rPr lang="ru-RU" spc="-25" smtClean="0"/>
              <a:t> </a:t>
            </a:r>
            <a:r>
              <a:rPr lang="ru-RU" smtClean="0"/>
              <a:t>цены,</a:t>
            </a:r>
            <a:r>
              <a:rPr lang="ru-RU" spc="-25" smtClean="0"/>
              <a:t> </a:t>
            </a:r>
            <a:r>
              <a:rPr lang="ru-RU" smtClean="0"/>
              <a:t>кадры,</a:t>
            </a:r>
            <a:r>
              <a:rPr lang="ru-RU" spc="-16" smtClean="0"/>
              <a:t> </a:t>
            </a:r>
            <a:r>
              <a:rPr lang="ru-RU" spc="-8" smtClean="0"/>
              <a:t>спрос»</a:t>
            </a:r>
            <a:endParaRPr lang="ru-RU" spc="-8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1005728" y="10517695"/>
            <a:ext cx="4626350" cy="565468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30312899" y="17629929"/>
            <a:ext cx="558806" cy="304571"/>
          </a:xfrm>
        </p:spPr>
        <p:txBody>
          <a:bodyPr lIns="0" tIns="0" rIns="0" bIns="0"/>
          <a:lstStyle>
            <a:lvl1pPr>
              <a:defRPr sz="1979" b="1" i="0">
                <a:solidFill>
                  <a:srgbClr val="4859A8"/>
                </a:solidFill>
                <a:latin typeface="Verdana"/>
                <a:cs typeface="Verdana"/>
              </a:defRPr>
            </a:lvl1pPr>
          </a:lstStyle>
          <a:p>
            <a:pPr marL="62827">
              <a:spcBef>
                <a:spcPts val="173"/>
              </a:spcBef>
            </a:pPr>
            <a:fld id="{81D60167-4931-47E6-BA6A-407CBD079E47}" type="slidenum">
              <a:rPr lang="ru-RU" smtClean="0"/>
              <a:pPr marL="62827">
                <a:spcBef>
                  <a:spcPts val="173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188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8.png"/><Relationship Id="rId10" Type="http://schemas.openxmlformats.org/officeDocument/2006/relationships/image" Target="../media/image3.png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openxmlformats.org/officeDocument/2006/relationships/image" Target="../media/image7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8784" y="1717601"/>
            <a:ext cx="0" cy="9486265"/>
          </a:xfrm>
          <a:custGeom>
            <a:avLst/>
            <a:gdLst/>
            <a:ahLst/>
            <a:cxnLst/>
            <a:rect l="l" t="t" r="r" b="b"/>
            <a:pathLst>
              <a:path h="9486265">
                <a:moveTo>
                  <a:pt x="0" y="0"/>
                </a:moveTo>
                <a:lnTo>
                  <a:pt x="0" y="9486028"/>
                </a:lnTo>
              </a:path>
            </a:pathLst>
          </a:custGeom>
          <a:ln w="52343">
            <a:solidFill>
              <a:srgbClr val="5881BF"/>
            </a:solidFill>
            <a:prstDash val="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238315" y="10847574"/>
            <a:ext cx="0" cy="133985"/>
          </a:xfrm>
          <a:custGeom>
            <a:avLst/>
            <a:gdLst/>
            <a:ahLst/>
            <a:cxnLst/>
            <a:rect l="l" t="t" r="r" b="b"/>
            <a:pathLst>
              <a:path h="133984">
                <a:moveTo>
                  <a:pt x="0" y="133598"/>
                </a:moveTo>
                <a:lnTo>
                  <a:pt x="0" y="0"/>
                </a:lnTo>
              </a:path>
            </a:pathLst>
          </a:custGeom>
          <a:ln w="31412">
            <a:solidFill>
              <a:srgbClr val="5A83C3"/>
            </a:solidFill>
            <a:prstDash val="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238315" y="10803033"/>
            <a:ext cx="0" cy="267335"/>
          </a:xfrm>
          <a:custGeom>
            <a:avLst/>
            <a:gdLst/>
            <a:ahLst/>
            <a:cxnLst/>
            <a:rect l="l" t="t" r="r" b="b"/>
            <a:pathLst>
              <a:path h="267334">
                <a:moveTo>
                  <a:pt x="0" y="267206"/>
                </a:moveTo>
                <a:lnTo>
                  <a:pt x="0" y="267206"/>
                </a:lnTo>
              </a:path>
              <a:path h="267334">
                <a:moveTo>
                  <a:pt x="0" y="0"/>
                </a:moveTo>
                <a:lnTo>
                  <a:pt x="0" y="0"/>
                </a:lnTo>
              </a:path>
            </a:pathLst>
          </a:custGeom>
          <a:ln w="31412">
            <a:solidFill>
              <a:srgbClr val="5A83C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g object 19"/>
          <p:cNvSpPr/>
          <p:nvPr/>
        </p:nvSpPr>
        <p:spPr>
          <a:xfrm>
            <a:off x="371916" y="1717601"/>
            <a:ext cx="0" cy="9486265"/>
          </a:xfrm>
          <a:custGeom>
            <a:avLst/>
            <a:gdLst/>
            <a:ahLst/>
            <a:cxnLst/>
            <a:rect l="l" t="t" r="r" b="b"/>
            <a:pathLst>
              <a:path h="9486265">
                <a:moveTo>
                  <a:pt x="0" y="0"/>
                </a:moveTo>
                <a:lnTo>
                  <a:pt x="0" y="9486028"/>
                </a:lnTo>
              </a:path>
            </a:pathLst>
          </a:custGeom>
          <a:ln w="52343">
            <a:solidFill>
              <a:srgbClr val="5881BF"/>
            </a:solidFill>
            <a:prstDash val="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g object 20"/>
          <p:cNvSpPr/>
          <p:nvPr/>
        </p:nvSpPr>
        <p:spPr>
          <a:xfrm>
            <a:off x="372519" y="10847574"/>
            <a:ext cx="0" cy="133985"/>
          </a:xfrm>
          <a:custGeom>
            <a:avLst/>
            <a:gdLst/>
            <a:ahLst/>
            <a:cxnLst/>
            <a:rect l="l" t="t" r="r" b="b"/>
            <a:pathLst>
              <a:path h="133984">
                <a:moveTo>
                  <a:pt x="0" y="133598"/>
                </a:moveTo>
                <a:lnTo>
                  <a:pt x="0" y="0"/>
                </a:lnTo>
              </a:path>
            </a:pathLst>
          </a:custGeom>
          <a:ln w="31412">
            <a:solidFill>
              <a:srgbClr val="5A83C3"/>
            </a:solidFill>
            <a:prstDash val="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g object 21"/>
          <p:cNvSpPr/>
          <p:nvPr/>
        </p:nvSpPr>
        <p:spPr>
          <a:xfrm>
            <a:off x="372519" y="10803033"/>
            <a:ext cx="0" cy="267335"/>
          </a:xfrm>
          <a:custGeom>
            <a:avLst/>
            <a:gdLst/>
            <a:ahLst/>
            <a:cxnLst/>
            <a:rect l="l" t="t" r="r" b="b"/>
            <a:pathLst>
              <a:path h="267334">
                <a:moveTo>
                  <a:pt x="0" y="267206"/>
                </a:moveTo>
                <a:lnTo>
                  <a:pt x="0" y="267206"/>
                </a:lnTo>
              </a:path>
              <a:path h="267334">
                <a:moveTo>
                  <a:pt x="0" y="0"/>
                </a:moveTo>
                <a:lnTo>
                  <a:pt x="0" y="0"/>
                </a:lnTo>
              </a:path>
            </a:pathLst>
          </a:custGeom>
          <a:ln w="31412">
            <a:solidFill>
              <a:srgbClr val="5A83C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g object 22"/>
          <p:cNvSpPr/>
          <p:nvPr/>
        </p:nvSpPr>
        <p:spPr>
          <a:xfrm>
            <a:off x="495049" y="1717601"/>
            <a:ext cx="0" cy="9486265"/>
          </a:xfrm>
          <a:custGeom>
            <a:avLst/>
            <a:gdLst/>
            <a:ahLst/>
            <a:cxnLst/>
            <a:rect l="l" t="t" r="r" b="b"/>
            <a:pathLst>
              <a:path h="9486265">
                <a:moveTo>
                  <a:pt x="0" y="0"/>
                </a:moveTo>
                <a:lnTo>
                  <a:pt x="0" y="9486028"/>
                </a:lnTo>
              </a:path>
            </a:pathLst>
          </a:custGeom>
          <a:ln w="52343">
            <a:solidFill>
              <a:srgbClr val="5881BF"/>
            </a:solidFill>
            <a:prstDash val="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g object 23"/>
          <p:cNvSpPr/>
          <p:nvPr/>
        </p:nvSpPr>
        <p:spPr>
          <a:xfrm>
            <a:off x="506723" y="10847574"/>
            <a:ext cx="0" cy="133985"/>
          </a:xfrm>
          <a:custGeom>
            <a:avLst/>
            <a:gdLst/>
            <a:ahLst/>
            <a:cxnLst/>
            <a:rect l="l" t="t" r="r" b="b"/>
            <a:pathLst>
              <a:path h="133984">
                <a:moveTo>
                  <a:pt x="0" y="133598"/>
                </a:moveTo>
                <a:lnTo>
                  <a:pt x="0" y="0"/>
                </a:lnTo>
              </a:path>
            </a:pathLst>
          </a:custGeom>
          <a:ln w="31412">
            <a:solidFill>
              <a:srgbClr val="5A83C3"/>
            </a:solidFill>
            <a:prstDash val="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g object 24"/>
          <p:cNvSpPr/>
          <p:nvPr/>
        </p:nvSpPr>
        <p:spPr>
          <a:xfrm>
            <a:off x="506723" y="10803033"/>
            <a:ext cx="0" cy="267335"/>
          </a:xfrm>
          <a:custGeom>
            <a:avLst/>
            <a:gdLst/>
            <a:ahLst/>
            <a:cxnLst/>
            <a:rect l="l" t="t" r="r" b="b"/>
            <a:pathLst>
              <a:path h="267334">
                <a:moveTo>
                  <a:pt x="0" y="267206"/>
                </a:moveTo>
                <a:lnTo>
                  <a:pt x="0" y="267206"/>
                </a:lnTo>
              </a:path>
              <a:path h="267334">
                <a:moveTo>
                  <a:pt x="0" y="0"/>
                </a:moveTo>
                <a:lnTo>
                  <a:pt x="0" y="0"/>
                </a:lnTo>
              </a:path>
            </a:pathLst>
          </a:custGeom>
          <a:ln w="31412">
            <a:solidFill>
              <a:srgbClr val="5A83C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bg object 25"/>
          <p:cNvSpPr/>
          <p:nvPr/>
        </p:nvSpPr>
        <p:spPr>
          <a:xfrm>
            <a:off x="19779699" y="1717601"/>
            <a:ext cx="0" cy="9407525"/>
          </a:xfrm>
          <a:custGeom>
            <a:avLst/>
            <a:gdLst/>
            <a:ahLst/>
            <a:cxnLst/>
            <a:rect l="l" t="t" r="r" b="b"/>
            <a:pathLst>
              <a:path h="9407525">
                <a:moveTo>
                  <a:pt x="0" y="0"/>
                </a:moveTo>
                <a:lnTo>
                  <a:pt x="0" y="9407287"/>
                </a:lnTo>
              </a:path>
            </a:pathLst>
          </a:custGeom>
          <a:ln w="52343">
            <a:solidFill>
              <a:schemeClr val="accent6"/>
            </a:solidFill>
            <a:prstDash val="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bg object 26"/>
          <p:cNvSpPr/>
          <p:nvPr/>
        </p:nvSpPr>
        <p:spPr>
          <a:xfrm>
            <a:off x="19656567" y="1717601"/>
            <a:ext cx="0" cy="9407525"/>
          </a:xfrm>
          <a:custGeom>
            <a:avLst/>
            <a:gdLst/>
            <a:ahLst/>
            <a:cxnLst/>
            <a:rect l="l" t="t" r="r" b="b"/>
            <a:pathLst>
              <a:path h="9407525">
                <a:moveTo>
                  <a:pt x="0" y="0"/>
                </a:moveTo>
                <a:lnTo>
                  <a:pt x="0" y="9407287"/>
                </a:lnTo>
              </a:path>
            </a:pathLst>
          </a:custGeom>
          <a:ln w="52343">
            <a:solidFill>
              <a:schemeClr val="accent6"/>
            </a:solidFill>
            <a:prstDash val="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bg object 27"/>
          <p:cNvSpPr/>
          <p:nvPr/>
        </p:nvSpPr>
        <p:spPr>
          <a:xfrm>
            <a:off x="19533434" y="1717601"/>
            <a:ext cx="0" cy="9407525"/>
          </a:xfrm>
          <a:custGeom>
            <a:avLst/>
            <a:gdLst/>
            <a:ahLst/>
            <a:cxnLst/>
            <a:rect l="l" t="t" r="r" b="b"/>
            <a:pathLst>
              <a:path h="9407525">
                <a:moveTo>
                  <a:pt x="0" y="0"/>
                </a:moveTo>
                <a:lnTo>
                  <a:pt x="0" y="9407287"/>
                </a:lnTo>
              </a:path>
            </a:pathLst>
          </a:custGeom>
          <a:ln w="52343">
            <a:solidFill>
              <a:schemeClr val="accent6"/>
            </a:solidFill>
            <a:prstDash val="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bg object 28"/>
          <p:cNvSpPr/>
          <p:nvPr/>
        </p:nvSpPr>
        <p:spPr>
          <a:xfrm>
            <a:off x="0" y="0"/>
            <a:ext cx="20104100" cy="171760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bg object 29"/>
          <p:cNvSpPr/>
          <p:nvPr/>
        </p:nvSpPr>
        <p:spPr>
          <a:xfrm>
            <a:off x="3254424" y="0"/>
            <a:ext cx="25400" cy="557530"/>
          </a:xfrm>
          <a:custGeom>
            <a:avLst/>
            <a:gdLst/>
            <a:ahLst/>
            <a:cxnLst/>
            <a:rect l="l" t="t" r="r" b="b"/>
            <a:pathLst>
              <a:path w="25400" h="557530">
                <a:moveTo>
                  <a:pt x="0" y="557019"/>
                </a:moveTo>
                <a:lnTo>
                  <a:pt x="25098" y="557019"/>
                </a:lnTo>
                <a:lnTo>
                  <a:pt x="25098" y="0"/>
                </a:lnTo>
                <a:lnTo>
                  <a:pt x="0" y="0"/>
                </a:lnTo>
                <a:lnTo>
                  <a:pt x="0" y="55701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bg object 30"/>
          <p:cNvSpPr/>
          <p:nvPr/>
        </p:nvSpPr>
        <p:spPr>
          <a:xfrm>
            <a:off x="3254424" y="557030"/>
            <a:ext cx="25400" cy="580390"/>
          </a:xfrm>
          <a:custGeom>
            <a:avLst/>
            <a:gdLst/>
            <a:ahLst/>
            <a:cxnLst/>
            <a:rect l="l" t="t" r="r" b="b"/>
            <a:pathLst>
              <a:path w="25400" h="580390">
                <a:moveTo>
                  <a:pt x="25098" y="0"/>
                </a:moveTo>
                <a:lnTo>
                  <a:pt x="0" y="0"/>
                </a:lnTo>
                <a:lnTo>
                  <a:pt x="0" y="580285"/>
                </a:lnTo>
                <a:lnTo>
                  <a:pt x="25098" y="580285"/>
                </a:lnTo>
                <a:lnTo>
                  <a:pt x="25098" y="0"/>
                </a:lnTo>
                <a:close/>
              </a:path>
            </a:pathLst>
          </a:custGeom>
          <a:solidFill>
            <a:srgbClr val="0070C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bg object 31"/>
          <p:cNvSpPr/>
          <p:nvPr/>
        </p:nvSpPr>
        <p:spPr>
          <a:xfrm>
            <a:off x="3254424" y="1137316"/>
            <a:ext cx="25400" cy="580390"/>
          </a:xfrm>
          <a:custGeom>
            <a:avLst/>
            <a:gdLst/>
            <a:ahLst/>
            <a:cxnLst/>
            <a:rect l="l" t="t" r="r" b="b"/>
            <a:pathLst>
              <a:path w="25400" h="580389">
                <a:moveTo>
                  <a:pt x="25098" y="0"/>
                </a:moveTo>
                <a:lnTo>
                  <a:pt x="0" y="0"/>
                </a:lnTo>
                <a:lnTo>
                  <a:pt x="0" y="580285"/>
                </a:lnTo>
                <a:lnTo>
                  <a:pt x="25098" y="580285"/>
                </a:lnTo>
                <a:lnTo>
                  <a:pt x="25098" y="0"/>
                </a:lnTo>
                <a:close/>
              </a:path>
            </a:pathLst>
          </a:custGeom>
          <a:solidFill>
            <a:srgbClr val="FD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bg object 32"/>
          <p:cNvSpPr/>
          <p:nvPr/>
        </p:nvSpPr>
        <p:spPr>
          <a:xfrm>
            <a:off x="1276032" y="738333"/>
            <a:ext cx="879475" cy="135890"/>
          </a:xfrm>
          <a:custGeom>
            <a:avLst/>
            <a:gdLst/>
            <a:ahLst/>
            <a:cxnLst/>
            <a:rect l="l" t="t" r="r" b="b"/>
            <a:pathLst>
              <a:path w="879475" h="135890">
                <a:moveTo>
                  <a:pt x="32702" y="99225"/>
                </a:moveTo>
                <a:lnTo>
                  <a:pt x="0" y="99225"/>
                </a:lnTo>
                <a:lnTo>
                  <a:pt x="0" y="134188"/>
                </a:lnTo>
                <a:lnTo>
                  <a:pt x="32702" y="134188"/>
                </a:lnTo>
                <a:lnTo>
                  <a:pt x="32702" y="99225"/>
                </a:lnTo>
                <a:close/>
              </a:path>
              <a:path w="879475" h="135890">
                <a:moveTo>
                  <a:pt x="32702" y="0"/>
                </a:moveTo>
                <a:lnTo>
                  <a:pt x="0" y="0"/>
                </a:lnTo>
                <a:lnTo>
                  <a:pt x="0" y="89077"/>
                </a:lnTo>
                <a:lnTo>
                  <a:pt x="32702" y="89077"/>
                </a:lnTo>
                <a:lnTo>
                  <a:pt x="32702" y="0"/>
                </a:lnTo>
                <a:close/>
              </a:path>
              <a:path w="879475" h="135890">
                <a:moveTo>
                  <a:pt x="89052" y="99225"/>
                </a:moveTo>
                <a:lnTo>
                  <a:pt x="56362" y="99225"/>
                </a:lnTo>
                <a:lnTo>
                  <a:pt x="56362" y="134188"/>
                </a:lnTo>
                <a:lnTo>
                  <a:pt x="89052" y="134188"/>
                </a:lnTo>
                <a:lnTo>
                  <a:pt x="89052" y="99225"/>
                </a:lnTo>
                <a:close/>
              </a:path>
              <a:path w="879475" h="135890">
                <a:moveTo>
                  <a:pt x="89052" y="0"/>
                </a:moveTo>
                <a:lnTo>
                  <a:pt x="56362" y="0"/>
                </a:lnTo>
                <a:lnTo>
                  <a:pt x="56362" y="89077"/>
                </a:lnTo>
                <a:lnTo>
                  <a:pt x="89052" y="89077"/>
                </a:lnTo>
                <a:lnTo>
                  <a:pt x="89052" y="0"/>
                </a:lnTo>
                <a:close/>
              </a:path>
              <a:path w="879475" h="135890">
                <a:moveTo>
                  <a:pt x="145402" y="99225"/>
                </a:moveTo>
                <a:lnTo>
                  <a:pt x="112712" y="99225"/>
                </a:lnTo>
                <a:lnTo>
                  <a:pt x="112712" y="134188"/>
                </a:lnTo>
                <a:lnTo>
                  <a:pt x="145402" y="134188"/>
                </a:lnTo>
                <a:lnTo>
                  <a:pt x="145402" y="99225"/>
                </a:lnTo>
                <a:close/>
              </a:path>
              <a:path w="879475" h="135890">
                <a:moveTo>
                  <a:pt x="145402" y="0"/>
                </a:moveTo>
                <a:lnTo>
                  <a:pt x="112712" y="0"/>
                </a:lnTo>
                <a:lnTo>
                  <a:pt x="112712" y="89077"/>
                </a:lnTo>
                <a:lnTo>
                  <a:pt x="145402" y="89077"/>
                </a:lnTo>
                <a:lnTo>
                  <a:pt x="145402" y="0"/>
                </a:lnTo>
                <a:close/>
              </a:path>
              <a:path w="879475" h="135890">
                <a:moveTo>
                  <a:pt x="202895" y="99225"/>
                </a:moveTo>
                <a:lnTo>
                  <a:pt x="170205" y="99225"/>
                </a:lnTo>
                <a:lnTo>
                  <a:pt x="170205" y="134188"/>
                </a:lnTo>
                <a:lnTo>
                  <a:pt x="202895" y="134188"/>
                </a:lnTo>
                <a:lnTo>
                  <a:pt x="202895" y="99225"/>
                </a:lnTo>
                <a:close/>
              </a:path>
              <a:path w="879475" h="135890">
                <a:moveTo>
                  <a:pt x="202895" y="0"/>
                </a:moveTo>
                <a:lnTo>
                  <a:pt x="170205" y="0"/>
                </a:lnTo>
                <a:lnTo>
                  <a:pt x="170205" y="89077"/>
                </a:lnTo>
                <a:lnTo>
                  <a:pt x="202895" y="89077"/>
                </a:lnTo>
                <a:lnTo>
                  <a:pt x="202895" y="0"/>
                </a:lnTo>
                <a:close/>
              </a:path>
              <a:path w="879475" h="135890">
                <a:moveTo>
                  <a:pt x="259245" y="99225"/>
                </a:moveTo>
                <a:lnTo>
                  <a:pt x="224307" y="99225"/>
                </a:lnTo>
                <a:lnTo>
                  <a:pt x="224307" y="135305"/>
                </a:lnTo>
                <a:lnTo>
                  <a:pt x="259245" y="135305"/>
                </a:lnTo>
                <a:lnTo>
                  <a:pt x="259245" y="99225"/>
                </a:lnTo>
                <a:close/>
              </a:path>
              <a:path w="879475" h="135890">
                <a:moveTo>
                  <a:pt x="259245" y="0"/>
                </a:moveTo>
                <a:lnTo>
                  <a:pt x="224307" y="0"/>
                </a:lnTo>
                <a:lnTo>
                  <a:pt x="224307" y="89077"/>
                </a:lnTo>
                <a:lnTo>
                  <a:pt x="259245" y="89077"/>
                </a:lnTo>
                <a:lnTo>
                  <a:pt x="259245" y="0"/>
                </a:lnTo>
                <a:close/>
              </a:path>
              <a:path w="879475" h="135890">
                <a:moveTo>
                  <a:pt x="315607" y="99225"/>
                </a:moveTo>
                <a:lnTo>
                  <a:pt x="280670" y="100355"/>
                </a:lnTo>
                <a:lnTo>
                  <a:pt x="280670" y="135305"/>
                </a:lnTo>
                <a:lnTo>
                  <a:pt x="315607" y="135305"/>
                </a:lnTo>
                <a:lnTo>
                  <a:pt x="315607" y="99225"/>
                </a:lnTo>
                <a:close/>
              </a:path>
              <a:path w="879475" h="135890">
                <a:moveTo>
                  <a:pt x="315607" y="0"/>
                </a:moveTo>
                <a:lnTo>
                  <a:pt x="280670" y="0"/>
                </a:lnTo>
                <a:lnTo>
                  <a:pt x="280670" y="89077"/>
                </a:lnTo>
                <a:lnTo>
                  <a:pt x="315607" y="89077"/>
                </a:lnTo>
                <a:lnTo>
                  <a:pt x="315607" y="0"/>
                </a:lnTo>
                <a:close/>
              </a:path>
              <a:path w="879475" h="135890">
                <a:moveTo>
                  <a:pt x="370840" y="99225"/>
                </a:moveTo>
                <a:lnTo>
                  <a:pt x="338150" y="99225"/>
                </a:lnTo>
                <a:lnTo>
                  <a:pt x="338150" y="134188"/>
                </a:lnTo>
                <a:lnTo>
                  <a:pt x="370840" y="134188"/>
                </a:lnTo>
                <a:lnTo>
                  <a:pt x="370840" y="99225"/>
                </a:lnTo>
                <a:close/>
              </a:path>
              <a:path w="879475" h="135890">
                <a:moveTo>
                  <a:pt x="370840" y="0"/>
                </a:moveTo>
                <a:lnTo>
                  <a:pt x="338150" y="0"/>
                </a:lnTo>
                <a:lnTo>
                  <a:pt x="338150" y="89077"/>
                </a:lnTo>
                <a:lnTo>
                  <a:pt x="370840" y="89077"/>
                </a:lnTo>
                <a:lnTo>
                  <a:pt x="370840" y="0"/>
                </a:lnTo>
                <a:close/>
              </a:path>
              <a:path w="879475" h="135890">
                <a:moveTo>
                  <a:pt x="427202" y="99225"/>
                </a:moveTo>
                <a:lnTo>
                  <a:pt x="394512" y="99225"/>
                </a:lnTo>
                <a:lnTo>
                  <a:pt x="394512" y="134188"/>
                </a:lnTo>
                <a:lnTo>
                  <a:pt x="427202" y="134188"/>
                </a:lnTo>
                <a:lnTo>
                  <a:pt x="427202" y="99225"/>
                </a:lnTo>
                <a:close/>
              </a:path>
              <a:path w="879475" h="135890">
                <a:moveTo>
                  <a:pt x="427202" y="0"/>
                </a:moveTo>
                <a:lnTo>
                  <a:pt x="394512" y="0"/>
                </a:lnTo>
                <a:lnTo>
                  <a:pt x="394512" y="89077"/>
                </a:lnTo>
                <a:lnTo>
                  <a:pt x="427202" y="89077"/>
                </a:lnTo>
                <a:lnTo>
                  <a:pt x="427202" y="0"/>
                </a:lnTo>
                <a:close/>
              </a:path>
              <a:path w="879475" h="135890">
                <a:moveTo>
                  <a:pt x="483552" y="99225"/>
                </a:moveTo>
                <a:lnTo>
                  <a:pt x="450862" y="99225"/>
                </a:lnTo>
                <a:lnTo>
                  <a:pt x="450862" y="134188"/>
                </a:lnTo>
                <a:lnTo>
                  <a:pt x="483552" y="134188"/>
                </a:lnTo>
                <a:lnTo>
                  <a:pt x="483552" y="99225"/>
                </a:lnTo>
                <a:close/>
              </a:path>
              <a:path w="879475" h="135890">
                <a:moveTo>
                  <a:pt x="483552" y="0"/>
                </a:moveTo>
                <a:lnTo>
                  <a:pt x="450862" y="0"/>
                </a:lnTo>
                <a:lnTo>
                  <a:pt x="450862" y="89077"/>
                </a:lnTo>
                <a:lnTo>
                  <a:pt x="483552" y="89077"/>
                </a:lnTo>
                <a:lnTo>
                  <a:pt x="483552" y="0"/>
                </a:lnTo>
                <a:close/>
              </a:path>
              <a:path w="879475" h="135890">
                <a:moveTo>
                  <a:pt x="541045" y="99225"/>
                </a:moveTo>
                <a:lnTo>
                  <a:pt x="508355" y="99225"/>
                </a:lnTo>
                <a:lnTo>
                  <a:pt x="508355" y="134188"/>
                </a:lnTo>
                <a:lnTo>
                  <a:pt x="541045" y="134188"/>
                </a:lnTo>
                <a:lnTo>
                  <a:pt x="541045" y="99225"/>
                </a:lnTo>
                <a:close/>
              </a:path>
              <a:path w="879475" h="135890">
                <a:moveTo>
                  <a:pt x="541045" y="0"/>
                </a:moveTo>
                <a:lnTo>
                  <a:pt x="508355" y="0"/>
                </a:lnTo>
                <a:lnTo>
                  <a:pt x="508355" y="89077"/>
                </a:lnTo>
                <a:lnTo>
                  <a:pt x="541045" y="89077"/>
                </a:lnTo>
                <a:lnTo>
                  <a:pt x="541045" y="0"/>
                </a:lnTo>
                <a:close/>
              </a:path>
              <a:path w="879475" h="135890">
                <a:moveTo>
                  <a:pt x="597395" y="100355"/>
                </a:moveTo>
                <a:lnTo>
                  <a:pt x="562457" y="99225"/>
                </a:lnTo>
                <a:lnTo>
                  <a:pt x="562457" y="135305"/>
                </a:lnTo>
                <a:lnTo>
                  <a:pt x="597395" y="135305"/>
                </a:lnTo>
                <a:lnTo>
                  <a:pt x="597395" y="100355"/>
                </a:lnTo>
                <a:close/>
              </a:path>
              <a:path w="879475" h="135890">
                <a:moveTo>
                  <a:pt x="597395" y="0"/>
                </a:moveTo>
                <a:lnTo>
                  <a:pt x="562457" y="0"/>
                </a:lnTo>
                <a:lnTo>
                  <a:pt x="562457" y="89077"/>
                </a:lnTo>
                <a:lnTo>
                  <a:pt x="597395" y="89077"/>
                </a:lnTo>
                <a:lnTo>
                  <a:pt x="597395" y="0"/>
                </a:lnTo>
                <a:close/>
              </a:path>
              <a:path w="879475" h="135890">
                <a:moveTo>
                  <a:pt x="653757" y="99225"/>
                </a:moveTo>
                <a:lnTo>
                  <a:pt x="618820" y="100355"/>
                </a:lnTo>
                <a:lnTo>
                  <a:pt x="618820" y="135305"/>
                </a:lnTo>
                <a:lnTo>
                  <a:pt x="653757" y="135305"/>
                </a:lnTo>
                <a:lnTo>
                  <a:pt x="653757" y="99225"/>
                </a:lnTo>
                <a:close/>
              </a:path>
              <a:path w="879475" h="135890">
                <a:moveTo>
                  <a:pt x="653757" y="0"/>
                </a:moveTo>
                <a:lnTo>
                  <a:pt x="618820" y="0"/>
                </a:lnTo>
                <a:lnTo>
                  <a:pt x="618820" y="89077"/>
                </a:lnTo>
                <a:lnTo>
                  <a:pt x="653757" y="89077"/>
                </a:lnTo>
                <a:lnTo>
                  <a:pt x="653757" y="0"/>
                </a:lnTo>
                <a:close/>
              </a:path>
              <a:path w="879475" h="135890">
                <a:moveTo>
                  <a:pt x="708990" y="99225"/>
                </a:moveTo>
                <a:lnTo>
                  <a:pt x="676300" y="99225"/>
                </a:lnTo>
                <a:lnTo>
                  <a:pt x="676300" y="134188"/>
                </a:lnTo>
                <a:lnTo>
                  <a:pt x="708990" y="134188"/>
                </a:lnTo>
                <a:lnTo>
                  <a:pt x="708990" y="99225"/>
                </a:lnTo>
                <a:close/>
              </a:path>
              <a:path w="879475" h="135890">
                <a:moveTo>
                  <a:pt x="708990" y="0"/>
                </a:moveTo>
                <a:lnTo>
                  <a:pt x="676300" y="0"/>
                </a:lnTo>
                <a:lnTo>
                  <a:pt x="676300" y="89077"/>
                </a:lnTo>
                <a:lnTo>
                  <a:pt x="708990" y="89077"/>
                </a:lnTo>
                <a:lnTo>
                  <a:pt x="708990" y="0"/>
                </a:lnTo>
                <a:close/>
              </a:path>
              <a:path w="879475" h="135890">
                <a:moveTo>
                  <a:pt x="765340" y="99225"/>
                </a:moveTo>
                <a:lnTo>
                  <a:pt x="732650" y="99225"/>
                </a:lnTo>
                <a:lnTo>
                  <a:pt x="732650" y="134188"/>
                </a:lnTo>
                <a:lnTo>
                  <a:pt x="765340" y="134188"/>
                </a:lnTo>
                <a:lnTo>
                  <a:pt x="765340" y="99225"/>
                </a:lnTo>
                <a:close/>
              </a:path>
              <a:path w="879475" h="135890">
                <a:moveTo>
                  <a:pt x="765340" y="0"/>
                </a:moveTo>
                <a:lnTo>
                  <a:pt x="732650" y="0"/>
                </a:lnTo>
                <a:lnTo>
                  <a:pt x="732650" y="89077"/>
                </a:lnTo>
                <a:lnTo>
                  <a:pt x="765340" y="89077"/>
                </a:lnTo>
                <a:lnTo>
                  <a:pt x="765340" y="0"/>
                </a:lnTo>
                <a:close/>
              </a:path>
              <a:path w="879475" h="135890">
                <a:moveTo>
                  <a:pt x="821702" y="99225"/>
                </a:moveTo>
                <a:lnTo>
                  <a:pt x="789012" y="99225"/>
                </a:lnTo>
                <a:lnTo>
                  <a:pt x="789012" y="134188"/>
                </a:lnTo>
                <a:lnTo>
                  <a:pt x="821702" y="134188"/>
                </a:lnTo>
                <a:lnTo>
                  <a:pt x="821702" y="99225"/>
                </a:lnTo>
                <a:close/>
              </a:path>
              <a:path w="879475" h="135890">
                <a:moveTo>
                  <a:pt x="821702" y="0"/>
                </a:moveTo>
                <a:lnTo>
                  <a:pt x="789012" y="0"/>
                </a:lnTo>
                <a:lnTo>
                  <a:pt x="789012" y="89077"/>
                </a:lnTo>
                <a:lnTo>
                  <a:pt x="821702" y="89077"/>
                </a:lnTo>
                <a:lnTo>
                  <a:pt x="821702" y="0"/>
                </a:lnTo>
                <a:close/>
              </a:path>
              <a:path w="879475" h="135890">
                <a:moveTo>
                  <a:pt x="879195" y="99225"/>
                </a:moveTo>
                <a:lnTo>
                  <a:pt x="846505" y="99225"/>
                </a:lnTo>
                <a:lnTo>
                  <a:pt x="846505" y="134188"/>
                </a:lnTo>
                <a:lnTo>
                  <a:pt x="879195" y="134188"/>
                </a:lnTo>
                <a:lnTo>
                  <a:pt x="879195" y="99225"/>
                </a:lnTo>
                <a:close/>
              </a:path>
              <a:path w="879475" h="135890">
                <a:moveTo>
                  <a:pt x="879195" y="0"/>
                </a:moveTo>
                <a:lnTo>
                  <a:pt x="846505" y="0"/>
                </a:lnTo>
                <a:lnTo>
                  <a:pt x="846505" y="89077"/>
                </a:lnTo>
                <a:lnTo>
                  <a:pt x="879195" y="89077"/>
                </a:lnTo>
                <a:lnTo>
                  <a:pt x="8791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bg object 33"/>
          <p:cNvSpPr/>
          <p:nvPr/>
        </p:nvSpPr>
        <p:spPr>
          <a:xfrm>
            <a:off x="1356073" y="653184"/>
            <a:ext cx="706120" cy="0"/>
          </a:xfrm>
          <a:custGeom>
            <a:avLst/>
            <a:gdLst/>
            <a:ahLst/>
            <a:cxnLst/>
            <a:rect l="l" t="t" r="r" b="b"/>
            <a:pathLst>
              <a:path w="706120">
                <a:moveTo>
                  <a:pt x="0" y="0"/>
                </a:moveTo>
                <a:lnTo>
                  <a:pt x="705601" y="0"/>
                </a:lnTo>
              </a:path>
            </a:pathLst>
          </a:custGeom>
          <a:ln w="24805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bg object 34"/>
          <p:cNvSpPr/>
          <p:nvPr/>
        </p:nvSpPr>
        <p:spPr>
          <a:xfrm>
            <a:off x="1356073" y="591725"/>
            <a:ext cx="706120" cy="0"/>
          </a:xfrm>
          <a:custGeom>
            <a:avLst/>
            <a:gdLst/>
            <a:ahLst/>
            <a:cxnLst/>
            <a:rect l="l" t="t" r="r" b="b"/>
            <a:pathLst>
              <a:path w="706120">
                <a:moveTo>
                  <a:pt x="0" y="0"/>
                </a:moveTo>
                <a:lnTo>
                  <a:pt x="705601" y="0"/>
                </a:lnTo>
              </a:path>
            </a:pathLst>
          </a:custGeom>
          <a:ln w="24805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bg object 35"/>
          <p:cNvSpPr/>
          <p:nvPr/>
        </p:nvSpPr>
        <p:spPr>
          <a:xfrm>
            <a:off x="1356073" y="456410"/>
            <a:ext cx="706120" cy="91440"/>
          </a:xfrm>
          <a:custGeom>
            <a:avLst/>
            <a:gdLst/>
            <a:ahLst/>
            <a:cxnLst/>
            <a:rect l="l" t="t" r="r" b="b"/>
            <a:pathLst>
              <a:path w="706120" h="91440">
                <a:moveTo>
                  <a:pt x="0" y="91337"/>
                </a:moveTo>
                <a:lnTo>
                  <a:pt x="705601" y="91337"/>
                </a:lnTo>
              </a:path>
              <a:path w="706120" h="91440">
                <a:moveTo>
                  <a:pt x="0" y="46228"/>
                </a:moveTo>
                <a:lnTo>
                  <a:pt x="705601" y="46228"/>
                </a:lnTo>
              </a:path>
              <a:path w="706120" h="91440">
                <a:moveTo>
                  <a:pt x="0" y="0"/>
                </a:moveTo>
                <a:lnTo>
                  <a:pt x="705601" y="0"/>
                </a:lnTo>
              </a:path>
            </a:pathLst>
          </a:custGeom>
          <a:ln w="24805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bg object 36"/>
          <p:cNvSpPr/>
          <p:nvPr/>
        </p:nvSpPr>
        <p:spPr>
          <a:xfrm>
            <a:off x="957046" y="203891"/>
            <a:ext cx="1488440" cy="939800"/>
          </a:xfrm>
          <a:custGeom>
            <a:avLst/>
            <a:gdLst/>
            <a:ahLst/>
            <a:cxnLst/>
            <a:rect l="l" t="t" r="r" b="b"/>
            <a:pathLst>
              <a:path w="1488440" h="939800">
                <a:moveTo>
                  <a:pt x="99187" y="818603"/>
                </a:moveTo>
                <a:lnTo>
                  <a:pt x="3378" y="818603"/>
                </a:lnTo>
                <a:lnTo>
                  <a:pt x="3378" y="838923"/>
                </a:lnTo>
                <a:lnTo>
                  <a:pt x="3378" y="939253"/>
                </a:lnTo>
                <a:lnTo>
                  <a:pt x="28181" y="939253"/>
                </a:lnTo>
                <a:lnTo>
                  <a:pt x="28181" y="838923"/>
                </a:lnTo>
                <a:lnTo>
                  <a:pt x="75526" y="838923"/>
                </a:lnTo>
                <a:lnTo>
                  <a:pt x="75526" y="939253"/>
                </a:lnTo>
                <a:lnTo>
                  <a:pt x="99187" y="939253"/>
                </a:lnTo>
                <a:lnTo>
                  <a:pt x="99187" y="838923"/>
                </a:lnTo>
                <a:lnTo>
                  <a:pt x="99187" y="818603"/>
                </a:lnTo>
                <a:close/>
              </a:path>
              <a:path w="1488440" h="939800">
                <a:moveTo>
                  <a:pt x="1487855" y="683260"/>
                </a:moveTo>
                <a:lnTo>
                  <a:pt x="1461363" y="681990"/>
                </a:lnTo>
                <a:lnTo>
                  <a:pt x="1434884" y="680720"/>
                </a:lnTo>
                <a:lnTo>
                  <a:pt x="1434884" y="488950"/>
                </a:lnTo>
                <a:lnTo>
                  <a:pt x="1434884" y="476250"/>
                </a:lnTo>
                <a:lnTo>
                  <a:pt x="1434884" y="466090"/>
                </a:lnTo>
                <a:lnTo>
                  <a:pt x="1421345" y="466090"/>
                </a:lnTo>
                <a:lnTo>
                  <a:pt x="1421345" y="476250"/>
                </a:lnTo>
                <a:lnTo>
                  <a:pt x="1421345" y="488950"/>
                </a:lnTo>
                <a:lnTo>
                  <a:pt x="1421345" y="680720"/>
                </a:lnTo>
                <a:lnTo>
                  <a:pt x="1399933" y="680720"/>
                </a:lnTo>
                <a:lnTo>
                  <a:pt x="1399933" y="523240"/>
                </a:lnTo>
                <a:lnTo>
                  <a:pt x="1386408" y="523240"/>
                </a:lnTo>
                <a:lnTo>
                  <a:pt x="1386408" y="680720"/>
                </a:lnTo>
                <a:lnTo>
                  <a:pt x="1364996" y="680720"/>
                </a:lnTo>
                <a:lnTo>
                  <a:pt x="1364996" y="510540"/>
                </a:lnTo>
                <a:lnTo>
                  <a:pt x="1378521" y="510540"/>
                </a:lnTo>
                <a:lnTo>
                  <a:pt x="1378521" y="499110"/>
                </a:lnTo>
                <a:lnTo>
                  <a:pt x="1310894" y="499110"/>
                </a:lnTo>
                <a:lnTo>
                  <a:pt x="1310894" y="510540"/>
                </a:lnTo>
                <a:lnTo>
                  <a:pt x="1322158" y="510540"/>
                </a:lnTo>
                <a:lnTo>
                  <a:pt x="1322158" y="680720"/>
                </a:lnTo>
                <a:lnTo>
                  <a:pt x="1300746" y="680720"/>
                </a:lnTo>
                <a:lnTo>
                  <a:pt x="1300746" y="523240"/>
                </a:lnTo>
                <a:lnTo>
                  <a:pt x="1286103" y="523240"/>
                </a:lnTo>
                <a:lnTo>
                  <a:pt x="1286103" y="680720"/>
                </a:lnTo>
                <a:lnTo>
                  <a:pt x="1264678" y="680720"/>
                </a:lnTo>
                <a:lnTo>
                  <a:pt x="1264678" y="523240"/>
                </a:lnTo>
                <a:lnTo>
                  <a:pt x="1264678" y="513080"/>
                </a:lnTo>
                <a:lnTo>
                  <a:pt x="1264678" y="509270"/>
                </a:lnTo>
                <a:lnTo>
                  <a:pt x="1264678" y="488950"/>
                </a:lnTo>
                <a:lnTo>
                  <a:pt x="1421345" y="488950"/>
                </a:lnTo>
                <a:lnTo>
                  <a:pt x="1421345" y="476250"/>
                </a:lnTo>
                <a:lnTo>
                  <a:pt x="1378521" y="476250"/>
                </a:lnTo>
                <a:lnTo>
                  <a:pt x="1378521" y="464820"/>
                </a:lnTo>
                <a:lnTo>
                  <a:pt x="1310894" y="464820"/>
                </a:lnTo>
                <a:lnTo>
                  <a:pt x="1310894" y="476250"/>
                </a:lnTo>
                <a:lnTo>
                  <a:pt x="1264678" y="476250"/>
                </a:lnTo>
                <a:lnTo>
                  <a:pt x="1264678" y="466090"/>
                </a:lnTo>
                <a:lnTo>
                  <a:pt x="1254531" y="466090"/>
                </a:lnTo>
                <a:lnTo>
                  <a:pt x="1254531" y="487680"/>
                </a:lnTo>
                <a:lnTo>
                  <a:pt x="1219581" y="509270"/>
                </a:lnTo>
                <a:lnTo>
                  <a:pt x="1218463" y="509270"/>
                </a:lnTo>
                <a:lnTo>
                  <a:pt x="1218463" y="523240"/>
                </a:lnTo>
                <a:lnTo>
                  <a:pt x="1218463" y="680720"/>
                </a:lnTo>
                <a:lnTo>
                  <a:pt x="296443" y="680720"/>
                </a:lnTo>
                <a:lnTo>
                  <a:pt x="296443" y="523240"/>
                </a:lnTo>
                <a:lnTo>
                  <a:pt x="1218463" y="523240"/>
                </a:lnTo>
                <a:lnTo>
                  <a:pt x="1218463" y="509270"/>
                </a:lnTo>
                <a:lnTo>
                  <a:pt x="1140688" y="509270"/>
                </a:lnTo>
                <a:lnTo>
                  <a:pt x="1140688" y="227330"/>
                </a:lnTo>
                <a:lnTo>
                  <a:pt x="1151953" y="227330"/>
                </a:lnTo>
                <a:lnTo>
                  <a:pt x="1151953" y="186690"/>
                </a:lnTo>
                <a:lnTo>
                  <a:pt x="1151953" y="176530"/>
                </a:lnTo>
                <a:lnTo>
                  <a:pt x="1151953" y="161290"/>
                </a:lnTo>
                <a:lnTo>
                  <a:pt x="1151953" y="160020"/>
                </a:lnTo>
                <a:lnTo>
                  <a:pt x="1140688" y="160020"/>
                </a:lnTo>
                <a:lnTo>
                  <a:pt x="1140688" y="148590"/>
                </a:lnTo>
                <a:lnTo>
                  <a:pt x="1139571" y="148590"/>
                </a:lnTo>
                <a:lnTo>
                  <a:pt x="1139571" y="186690"/>
                </a:lnTo>
                <a:lnTo>
                  <a:pt x="1139571" y="229870"/>
                </a:lnTo>
                <a:lnTo>
                  <a:pt x="1129423" y="229870"/>
                </a:lnTo>
                <a:lnTo>
                  <a:pt x="1129423" y="513080"/>
                </a:lnTo>
                <a:lnTo>
                  <a:pt x="1104620" y="513080"/>
                </a:lnTo>
                <a:lnTo>
                  <a:pt x="1104620" y="490220"/>
                </a:lnTo>
                <a:lnTo>
                  <a:pt x="1075321" y="490220"/>
                </a:lnTo>
                <a:lnTo>
                  <a:pt x="1075321" y="513080"/>
                </a:lnTo>
                <a:lnTo>
                  <a:pt x="1061796" y="513080"/>
                </a:lnTo>
                <a:lnTo>
                  <a:pt x="1061796" y="490220"/>
                </a:lnTo>
                <a:lnTo>
                  <a:pt x="1029106" y="490220"/>
                </a:lnTo>
                <a:lnTo>
                  <a:pt x="1029106" y="513080"/>
                </a:lnTo>
                <a:lnTo>
                  <a:pt x="1015568" y="513080"/>
                </a:lnTo>
                <a:lnTo>
                  <a:pt x="1015568" y="490220"/>
                </a:lnTo>
                <a:lnTo>
                  <a:pt x="982891" y="490220"/>
                </a:lnTo>
                <a:lnTo>
                  <a:pt x="982891" y="513080"/>
                </a:lnTo>
                <a:lnTo>
                  <a:pt x="969365" y="513080"/>
                </a:lnTo>
                <a:lnTo>
                  <a:pt x="969365" y="490220"/>
                </a:lnTo>
                <a:lnTo>
                  <a:pt x="940054" y="490220"/>
                </a:lnTo>
                <a:lnTo>
                  <a:pt x="940054" y="513080"/>
                </a:lnTo>
                <a:lnTo>
                  <a:pt x="926528" y="513080"/>
                </a:lnTo>
                <a:lnTo>
                  <a:pt x="926528" y="490220"/>
                </a:lnTo>
                <a:lnTo>
                  <a:pt x="893851" y="490220"/>
                </a:lnTo>
                <a:lnTo>
                  <a:pt x="893851" y="513080"/>
                </a:lnTo>
                <a:lnTo>
                  <a:pt x="880313" y="513080"/>
                </a:lnTo>
                <a:lnTo>
                  <a:pt x="880313" y="490220"/>
                </a:lnTo>
                <a:lnTo>
                  <a:pt x="847623" y="490220"/>
                </a:lnTo>
                <a:lnTo>
                  <a:pt x="847623" y="513080"/>
                </a:lnTo>
                <a:lnTo>
                  <a:pt x="834097" y="513080"/>
                </a:lnTo>
                <a:lnTo>
                  <a:pt x="834097" y="490220"/>
                </a:lnTo>
                <a:lnTo>
                  <a:pt x="804799" y="490220"/>
                </a:lnTo>
                <a:lnTo>
                  <a:pt x="804799" y="513080"/>
                </a:lnTo>
                <a:lnTo>
                  <a:pt x="791273" y="513080"/>
                </a:lnTo>
                <a:lnTo>
                  <a:pt x="791273" y="490220"/>
                </a:lnTo>
                <a:lnTo>
                  <a:pt x="758583" y="490220"/>
                </a:lnTo>
                <a:lnTo>
                  <a:pt x="758583" y="513080"/>
                </a:lnTo>
                <a:lnTo>
                  <a:pt x="745058" y="513080"/>
                </a:lnTo>
                <a:lnTo>
                  <a:pt x="745058" y="490220"/>
                </a:lnTo>
                <a:lnTo>
                  <a:pt x="712368" y="490220"/>
                </a:lnTo>
                <a:lnTo>
                  <a:pt x="712368" y="513080"/>
                </a:lnTo>
                <a:lnTo>
                  <a:pt x="698842" y="513080"/>
                </a:lnTo>
                <a:lnTo>
                  <a:pt x="698842" y="490220"/>
                </a:lnTo>
                <a:lnTo>
                  <a:pt x="669544" y="490220"/>
                </a:lnTo>
                <a:lnTo>
                  <a:pt x="669544" y="513080"/>
                </a:lnTo>
                <a:lnTo>
                  <a:pt x="656005" y="513080"/>
                </a:lnTo>
                <a:lnTo>
                  <a:pt x="656005" y="490220"/>
                </a:lnTo>
                <a:lnTo>
                  <a:pt x="623316" y="490220"/>
                </a:lnTo>
                <a:lnTo>
                  <a:pt x="623316" y="513080"/>
                </a:lnTo>
                <a:lnTo>
                  <a:pt x="609790" y="513080"/>
                </a:lnTo>
                <a:lnTo>
                  <a:pt x="609790" y="490220"/>
                </a:lnTo>
                <a:lnTo>
                  <a:pt x="577113" y="490220"/>
                </a:lnTo>
                <a:lnTo>
                  <a:pt x="577113" y="513080"/>
                </a:lnTo>
                <a:lnTo>
                  <a:pt x="563587" y="513080"/>
                </a:lnTo>
                <a:lnTo>
                  <a:pt x="563587" y="490220"/>
                </a:lnTo>
                <a:lnTo>
                  <a:pt x="534276" y="490220"/>
                </a:lnTo>
                <a:lnTo>
                  <a:pt x="534276" y="513080"/>
                </a:lnTo>
                <a:lnTo>
                  <a:pt x="520750" y="513080"/>
                </a:lnTo>
                <a:lnTo>
                  <a:pt x="520750" y="490220"/>
                </a:lnTo>
                <a:lnTo>
                  <a:pt x="488073" y="490220"/>
                </a:lnTo>
                <a:lnTo>
                  <a:pt x="488073" y="513080"/>
                </a:lnTo>
                <a:lnTo>
                  <a:pt x="474535" y="513080"/>
                </a:lnTo>
                <a:lnTo>
                  <a:pt x="474535" y="490220"/>
                </a:lnTo>
                <a:lnTo>
                  <a:pt x="441845" y="490220"/>
                </a:lnTo>
                <a:lnTo>
                  <a:pt x="441845" y="513080"/>
                </a:lnTo>
                <a:lnTo>
                  <a:pt x="428320" y="513080"/>
                </a:lnTo>
                <a:lnTo>
                  <a:pt x="428320" y="490220"/>
                </a:lnTo>
                <a:lnTo>
                  <a:pt x="399008" y="490220"/>
                </a:lnTo>
                <a:lnTo>
                  <a:pt x="399008" y="513080"/>
                </a:lnTo>
                <a:lnTo>
                  <a:pt x="374218" y="513080"/>
                </a:lnTo>
                <a:lnTo>
                  <a:pt x="374218" y="231140"/>
                </a:lnTo>
                <a:lnTo>
                  <a:pt x="364070" y="231140"/>
                </a:lnTo>
                <a:lnTo>
                  <a:pt x="364070" y="186690"/>
                </a:lnTo>
                <a:lnTo>
                  <a:pt x="374218" y="186690"/>
                </a:lnTo>
                <a:lnTo>
                  <a:pt x="374218" y="220980"/>
                </a:lnTo>
                <a:lnTo>
                  <a:pt x="385483" y="220980"/>
                </a:lnTo>
                <a:lnTo>
                  <a:pt x="385483" y="186690"/>
                </a:lnTo>
                <a:lnTo>
                  <a:pt x="396760" y="186690"/>
                </a:lnTo>
                <a:lnTo>
                  <a:pt x="396760" y="220980"/>
                </a:lnTo>
                <a:lnTo>
                  <a:pt x="410286" y="220980"/>
                </a:lnTo>
                <a:lnTo>
                  <a:pt x="410286" y="186690"/>
                </a:lnTo>
                <a:lnTo>
                  <a:pt x="418172" y="186690"/>
                </a:lnTo>
                <a:lnTo>
                  <a:pt x="418172" y="220980"/>
                </a:lnTo>
                <a:lnTo>
                  <a:pt x="431698" y="220980"/>
                </a:lnTo>
                <a:lnTo>
                  <a:pt x="431698" y="186690"/>
                </a:lnTo>
                <a:lnTo>
                  <a:pt x="439597" y="186690"/>
                </a:lnTo>
                <a:lnTo>
                  <a:pt x="439597" y="220980"/>
                </a:lnTo>
                <a:lnTo>
                  <a:pt x="453123" y="220980"/>
                </a:lnTo>
                <a:lnTo>
                  <a:pt x="453123" y="186690"/>
                </a:lnTo>
                <a:lnTo>
                  <a:pt x="464400" y="186690"/>
                </a:lnTo>
                <a:lnTo>
                  <a:pt x="464400" y="220980"/>
                </a:lnTo>
                <a:lnTo>
                  <a:pt x="477926" y="220980"/>
                </a:lnTo>
                <a:lnTo>
                  <a:pt x="477926" y="186690"/>
                </a:lnTo>
                <a:lnTo>
                  <a:pt x="485813" y="186690"/>
                </a:lnTo>
                <a:lnTo>
                  <a:pt x="485813" y="220980"/>
                </a:lnTo>
                <a:lnTo>
                  <a:pt x="499338" y="220980"/>
                </a:lnTo>
                <a:lnTo>
                  <a:pt x="499338" y="186690"/>
                </a:lnTo>
                <a:lnTo>
                  <a:pt x="507225" y="186690"/>
                </a:lnTo>
                <a:lnTo>
                  <a:pt x="507225" y="220980"/>
                </a:lnTo>
                <a:lnTo>
                  <a:pt x="520750" y="220980"/>
                </a:lnTo>
                <a:lnTo>
                  <a:pt x="520750" y="186690"/>
                </a:lnTo>
                <a:lnTo>
                  <a:pt x="532028" y="186690"/>
                </a:lnTo>
                <a:lnTo>
                  <a:pt x="532028" y="220980"/>
                </a:lnTo>
                <a:lnTo>
                  <a:pt x="545541" y="220980"/>
                </a:lnTo>
                <a:lnTo>
                  <a:pt x="545541" y="186690"/>
                </a:lnTo>
                <a:lnTo>
                  <a:pt x="553440" y="186690"/>
                </a:lnTo>
                <a:lnTo>
                  <a:pt x="553440" y="220980"/>
                </a:lnTo>
                <a:lnTo>
                  <a:pt x="566966" y="220980"/>
                </a:lnTo>
                <a:lnTo>
                  <a:pt x="566966" y="186690"/>
                </a:lnTo>
                <a:lnTo>
                  <a:pt x="574852" y="186690"/>
                </a:lnTo>
                <a:lnTo>
                  <a:pt x="574852" y="220980"/>
                </a:lnTo>
                <a:lnTo>
                  <a:pt x="588378" y="220980"/>
                </a:lnTo>
                <a:lnTo>
                  <a:pt x="588378" y="186690"/>
                </a:lnTo>
                <a:lnTo>
                  <a:pt x="599655" y="186690"/>
                </a:lnTo>
                <a:lnTo>
                  <a:pt x="599655" y="220980"/>
                </a:lnTo>
                <a:lnTo>
                  <a:pt x="613181" y="220980"/>
                </a:lnTo>
                <a:lnTo>
                  <a:pt x="613181" y="186690"/>
                </a:lnTo>
                <a:lnTo>
                  <a:pt x="621068" y="186690"/>
                </a:lnTo>
                <a:lnTo>
                  <a:pt x="621068" y="220980"/>
                </a:lnTo>
                <a:lnTo>
                  <a:pt x="634593" y="220980"/>
                </a:lnTo>
                <a:lnTo>
                  <a:pt x="634593" y="186690"/>
                </a:lnTo>
                <a:lnTo>
                  <a:pt x="642480" y="186690"/>
                </a:lnTo>
                <a:lnTo>
                  <a:pt x="642480" y="220980"/>
                </a:lnTo>
                <a:lnTo>
                  <a:pt x="656005" y="220980"/>
                </a:lnTo>
                <a:lnTo>
                  <a:pt x="656005" y="186690"/>
                </a:lnTo>
                <a:lnTo>
                  <a:pt x="667283" y="186690"/>
                </a:lnTo>
                <a:lnTo>
                  <a:pt x="667283" y="220980"/>
                </a:lnTo>
                <a:lnTo>
                  <a:pt x="680808" y="220980"/>
                </a:lnTo>
                <a:lnTo>
                  <a:pt x="680808" y="186690"/>
                </a:lnTo>
                <a:lnTo>
                  <a:pt x="688708" y="186690"/>
                </a:lnTo>
                <a:lnTo>
                  <a:pt x="688708" y="220980"/>
                </a:lnTo>
                <a:lnTo>
                  <a:pt x="702233" y="220980"/>
                </a:lnTo>
                <a:lnTo>
                  <a:pt x="702233" y="186690"/>
                </a:lnTo>
                <a:lnTo>
                  <a:pt x="710120" y="186690"/>
                </a:lnTo>
                <a:lnTo>
                  <a:pt x="710120" y="220980"/>
                </a:lnTo>
                <a:lnTo>
                  <a:pt x="723646" y="220980"/>
                </a:lnTo>
                <a:lnTo>
                  <a:pt x="723646" y="186690"/>
                </a:lnTo>
                <a:lnTo>
                  <a:pt x="734910" y="186690"/>
                </a:lnTo>
                <a:lnTo>
                  <a:pt x="734910" y="220980"/>
                </a:lnTo>
                <a:lnTo>
                  <a:pt x="748436" y="220980"/>
                </a:lnTo>
                <a:lnTo>
                  <a:pt x="748436" y="186690"/>
                </a:lnTo>
                <a:lnTo>
                  <a:pt x="756335" y="186690"/>
                </a:lnTo>
                <a:lnTo>
                  <a:pt x="756335" y="220980"/>
                </a:lnTo>
                <a:lnTo>
                  <a:pt x="769848" y="220980"/>
                </a:lnTo>
                <a:lnTo>
                  <a:pt x="769848" y="186690"/>
                </a:lnTo>
                <a:lnTo>
                  <a:pt x="777748" y="186690"/>
                </a:lnTo>
                <a:lnTo>
                  <a:pt x="777748" y="220980"/>
                </a:lnTo>
                <a:lnTo>
                  <a:pt x="791273" y="220980"/>
                </a:lnTo>
                <a:lnTo>
                  <a:pt x="791273" y="186690"/>
                </a:lnTo>
                <a:lnTo>
                  <a:pt x="801420" y="186690"/>
                </a:lnTo>
                <a:lnTo>
                  <a:pt x="801420" y="220980"/>
                </a:lnTo>
                <a:lnTo>
                  <a:pt x="814933" y="220980"/>
                </a:lnTo>
                <a:lnTo>
                  <a:pt x="814933" y="186690"/>
                </a:lnTo>
                <a:lnTo>
                  <a:pt x="822833" y="186690"/>
                </a:lnTo>
                <a:lnTo>
                  <a:pt x="822833" y="220980"/>
                </a:lnTo>
                <a:lnTo>
                  <a:pt x="836358" y="220980"/>
                </a:lnTo>
                <a:lnTo>
                  <a:pt x="836358" y="186690"/>
                </a:lnTo>
                <a:lnTo>
                  <a:pt x="844245" y="186690"/>
                </a:lnTo>
                <a:lnTo>
                  <a:pt x="844245" y="220980"/>
                </a:lnTo>
                <a:lnTo>
                  <a:pt x="857770" y="220980"/>
                </a:lnTo>
                <a:lnTo>
                  <a:pt x="857770" y="186690"/>
                </a:lnTo>
                <a:lnTo>
                  <a:pt x="869048" y="186690"/>
                </a:lnTo>
                <a:lnTo>
                  <a:pt x="869048" y="220980"/>
                </a:lnTo>
                <a:lnTo>
                  <a:pt x="882573" y="220980"/>
                </a:lnTo>
                <a:lnTo>
                  <a:pt x="882573" y="186690"/>
                </a:lnTo>
                <a:lnTo>
                  <a:pt x="890460" y="186690"/>
                </a:lnTo>
                <a:lnTo>
                  <a:pt x="890460" y="220980"/>
                </a:lnTo>
                <a:lnTo>
                  <a:pt x="903986" y="220980"/>
                </a:lnTo>
                <a:lnTo>
                  <a:pt x="903986" y="186690"/>
                </a:lnTo>
                <a:lnTo>
                  <a:pt x="913015" y="186690"/>
                </a:lnTo>
                <a:lnTo>
                  <a:pt x="913015" y="220980"/>
                </a:lnTo>
                <a:lnTo>
                  <a:pt x="926528" y="220980"/>
                </a:lnTo>
                <a:lnTo>
                  <a:pt x="926528" y="186690"/>
                </a:lnTo>
                <a:lnTo>
                  <a:pt x="937806" y="186690"/>
                </a:lnTo>
                <a:lnTo>
                  <a:pt x="937806" y="220980"/>
                </a:lnTo>
                <a:lnTo>
                  <a:pt x="951331" y="220980"/>
                </a:lnTo>
                <a:lnTo>
                  <a:pt x="951331" y="186690"/>
                </a:lnTo>
                <a:lnTo>
                  <a:pt x="959218" y="186690"/>
                </a:lnTo>
                <a:lnTo>
                  <a:pt x="959218" y="220980"/>
                </a:lnTo>
                <a:lnTo>
                  <a:pt x="972743" y="220980"/>
                </a:lnTo>
                <a:lnTo>
                  <a:pt x="972743" y="186690"/>
                </a:lnTo>
                <a:lnTo>
                  <a:pt x="980630" y="186690"/>
                </a:lnTo>
                <a:lnTo>
                  <a:pt x="980630" y="220980"/>
                </a:lnTo>
                <a:lnTo>
                  <a:pt x="994156" y="220980"/>
                </a:lnTo>
                <a:lnTo>
                  <a:pt x="994156" y="186690"/>
                </a:lnTo>
                <a:lnTo>
                  <a:pt x="1004303" y="186690"/>
                </a:lnTo>
                <a:lnTo>
                  <a:pt x="1004303" y="220980"/>
                </a:lnTo>
                <a:lnTo>
                  <a:pt x="1017828" y="220980"/>
                </a:lnTo>
                <a:lnTo>
                  <a:pt x="1017828" y="186690"/>
                </a:lnTo>
                <a:lnTo>
                  <a:pt x="1025715" y="186690"/>
                </a:lnTo>
                <a:lnTo>
                  <a:pt x="1025715" y="220980"/>
                </a:lnTo>
                <a:lnTo>
                  <a:pt x="1038110" y="220980"/>
                </a:lnTo>
                <a:lnTo>
                  <a:pt x="1038110" y="186690"/>
                </a:lnTo>
                <a:lnTo>
                  <a:pt x="1047140" y="186690"/>
                </a:lnTo>
                <a:lnTo>
                  <a:pt x="1047140" y="220980"/>
                </a:lnTo>
                <a:lnTo>
                  <a:pt x="1060653" y="220980"/>
                </a:lnTo>
                <a:lnTo>
                  <a:pt x="1060653" y="186690"/>
                </a:lnTo>
                <a:lnTo>
                  <a:pt x="1071930" y="186690"/>
                </a:lnTo>
                <a:lnTo>
                  <a:pt x="1071930" y="220980"/>
                </a:lnTo>
                <a:lnTo>
                  <a:pt x="1085469" y="220980"/>
                </a:lnTo>
                <a:lnTo>
                  <a:pt x="1085469" y="186690"/>
                </a:lnTo>
                <a:lnTo>
                  <a:pt x="1093355" y="186690"/>
                </a:lnTo>
                <a:lnTo>
                  <a:pt x="1093355" y="220980"/>
                </a:lnTo>
                <a:lnTo>
                  <a:pt x="1106881" y="220980"/>
                </a:lnTo>
                <a:lnTo>
                  <a:pt x="1106881" y="186690"/>
                </a:lnTo>
                <a:lnTo>
                  <a:pt x="1114767" y="186690"/>
                </a:lnTo>
                <a:lnTo>
                  <a:pt x="1114767" y="220980"/>
                </a:lnTo>
                <a:lnTo>
                  <a:pt x="1128293" y="220980"/>
                </a:lnTo>
                <a:lnTo>
                  <a:pt x="1128293" y="186690"/>
                </a:lnTo>
                <a:lnTo>
                  <a:pt x="1139571" y="186690"/>
                </a:lnTo>
                <a:lnTo>
                  <a:pt x="1139571" y="148590"/>
                </a:lnTo>
                <a:lnTo>
                  <a:pt x="1129423" y="148590"/>
                </a:lnTo>
                <a:lnTo>
                  <a:pt x="1129423" y="161290"/>
                </a:lnTo>
                <a:lnTo>
                  <a:pt x="1129423" y="176530"/>
                </a:lnTo>
                <a:lnTo>
                  <a:pt x="1115898" y="176530"/>
                </a:lnTo>
                <a:lnTo>
                  <a:pt x="1115898" y="161290"/>
                </a:lnTo>
                <a:lnTo>
                  <a:pt x="1129423" y="161290"/>
                </a:lnTo>
                <a:lnTo>
                  <a:pt x="1129423" y="148590"/>
                </a:lnTo>
                <a:lnTo>
                  <a:pt x="1106881" y="148590"/>
                </a:lnTo>
                <a:lnTo>
                  <a:pt x="1106881" y="161290"/>
                </a:lnTo>
                <a:lnTo>
                  <a:pt x="1106881" y="176530"/>
                </a:lnTo>
                <a:lnTo>
                  <a:pt x="1093355" y="176530"/>
                </a:lnTo>
                <a:lnTo>
                  <a:pt x="1093355" y="161290"/>
                </a:lnTo>
                <a:lnTo>
                  <a:pt x="1106881" y="161290"/>
                </a:lnTo>
                <a:lnTo>
                  <a:pt x="1106881" y="148590"/>
                </a:lnTo>
                <a:lnTo>
                  <a:pt x="1085456" y="148590"/>
                </a:lnTo>
                <a:lnTo>
                  <a:pt x="1085456" y="161290"/>
                </a:lnTo>
                <a:lnTo>
                  <a:pt x="1085456" y="176530"/>
                </a:lnTo>
                <a:lnTo>
                  <a:pt x="1071930" y="176530"/>
                </a:lnTo>
                <a:lnTo>
                  <a:pt x="1071930" y="161290"/>
                </a:lnTo>
                <a:lnTo>
                  <a:pt x="1085456" y="161290"/>
                </a:lnTo>
                <a:lnTo>
                  <a:pt x="1085456" y="148590"/>
                </a:lnTo>
                <a:lnTo>
                  <a:pt x="1061796" y="148590"/>
                </a:lnTo>
                <a:lnTo>
                  <a:pt x="1061796" y="161290"/>
                </a:lnTo>
                <a:lnTo>
                  <a:pt x="1061796" y="176530"/>
                </a:lnTo>
                <a:lnTo>
                  <a:pt x="1048258" y="176530"/>
                </a:lnTo>
                <a:lnTo>
                  <a:pt x="1048258" y="161290"/>
                </a:lnTo>
                <a:lnTo>
                  <a:pt x="1061796" y="161290"/>
                </a:lnTo>
                <a:lnTo>
                  <a:pt x="1061796" y="148590"/>
                </a:lnTo>
                <a:lnTo>
                  <a:pt x="1039241" y="148590"/>
                </a:lnTo>
                <a:lnTo>
                  <a:pt x="1039241" y="161290"/>
                </a:lnTo>
                <a:lnTo>
                  <a:pt x="1039241" y="176530"/>
                </a:lnTo>
                <a:lnTo>
                  <a:pt x="1025715" y="176530"/>
                </a:lnTo>
                <a:lnTo>
                  <a:pt x="1025715" y="161290"/>
                </a:lnTo>
                <a:lnTo>
                  <a:pt x="1039241" y="161290"/>
                </a:lnTo>
                <a:lnTo>
                  <a:pt x="1039241" y="148590"/>
                </a:lnTo>
                <a:lnTo>
                  <a:pt x="1017828" y="148590"/>
                </a:lnTo>
                <a:lnTo>
                  <a:pt x="1017828" y="161290"/>
                </a:lnTo>
                <a:lnTo>
                  <a:pt x="1017828" y="176530"/>
                </a:lnTo>
                <a:lnTo>
                  <a:pt x="1004290" y="176530"/>
                </a:lnTo>
                <a:lnTo>
                  <a:pt x="1004290" y="161290"/>
                </a:lnTo>
                <a:lnTo>
                  <a:pt x="1017828" y="161290"/>
                </a:lnTo>
                <a:lnTo>
                  <a:pt x="1017828" y="148590"/>
                </a:lnTo>
                <a:lnTo>
                  <a:pt x="994156" y="148590"/>
                </a:lnTo>
                <a:lnTo>
                  <a:pt x="994156" y="161290"/>
                </a:lnTo>
                <a:lnTo>
                  <a:pt x="994156" y="176530"/>
                </a:lnTo>
                <a:lnTo>
                  <a:pt x="980630" y="176530"/>
                </a:lnTo>
                <a:lnTo>
                  <a:pt x="980630" y="161290"/>
                </a:lnTo>
                <a:lnTo>
                  <a:pt x="994156" y="161290"/>
                </a:lnTo>
                <a:lnTo>
                  <a:pt x="994156" y="148590"/>
                </a:lnTo>
                <a:lnTo>
                  <a:pt x="994156" y="137160"/>
                </a:lnTo>
                <a:lnTo>
                  <a:pt x="971613" y="137160"/>
                </a:lnTo>
                <a:lnTo>
                  <a:pt x="971613" y="161290"/>
                </a:lnTo>
                <a:lnTo>
                  <a:pt x="971613" y="176530"/>
                </a:lnTo>
                <a:lnTo>
                  <a:pt x="958088" y="176530"/>
                </a:lnTo>
                <a:lnTo>
                  <a:pt x="958088" y="161290"/>
                </a:lnTo>
                <a:lnTo>
                  <a:pt x="971613" y="161290"/>
                </a:lnTo>
                <a:lnTo>
                  <a:pt x="971613" y="137160"/>
                </a:lnTo>
                <a:lnTo>
                  <a:pt x="959218" y="137160"/>
                </a:lnTo>
                <a:lnTo>
                  <a:pt x="959218" y="148590"/>
                </a:lnTo>
                <a:lnTo>
                  <a:pt x="950201" y="148590"/>
                </a:lnTo>
                <a:lnTo>
                  <a:pt x="950201" y="161290"/>
                </a:lnTo>
                <a:lnTo>
                  <a:pt x="950201" y="176530"/>
                </a:lnTo>
                <a:lnTo>
                  <a:pt x="936675" y="176530"/>
                </a:lnTo>
                <a:lnTo>
                  <a:pt x="936675" y="161290"/>
                </a:lnTo>
                <a:lnTo>
                  <a:pt x="950201" y="161290"/>
                </a:lnTo>
                <a:lnTo>
                  <a:pt x="950201" y="148590"/>
                </a:lnTo>
                <a:lnTo>
                  <a:pt x="926528" y="148590"/>
                </a:lnTo>
                <a:lnTo>
                  <a:pt x="926528" y="161290"/>
                </a:lnTo>
                <a:lnTo>
                  <a:pt x="926528" y="176530"/>
                </a:lnTo>
                <a:lnTo>
                  <a:pt x="913003" y="176530"/>
                </a:lnTo>
                <a:lnTo>
                  <a:pt x="913003" y="161290"/>
                </a:lnTo>
                <a:lnTo>
                  <a:pt x="926528" y="161290"/>
                </a:lnTo>
                <a:lnTo>
                  <a:pt x="926528" y="148590"/>
                </a:lnTo>
                <a:lnTo>
                  <a:pt x="903986" y="148590"/>
                </a:lnTo>
                <a:lnTo>
                  <a:pt x="903986" y="161290"/>
                </a:lnTo>
                <a:lnTo>
                  <a:pt x="903986" y="176530"/>
                </a:lnTo>
                <a:lnTo>
                  <a:pt x="890460" y="176530"/>
                </a:lnTo>
                <a:lnTo>
                  <a:pt x="890460" y="161290"/>
                </a:lnTo>
                <a:lnTo>
                  <a:pt x="903986" y="161290"/>
                </a:lnTo>
                <a:lnTo>
                  <a:pt x="903986" y="148590"/>
                </a:lnTo>
                <a:lnTo>
                  <a:pt x="882573" y="148590"/>
                </a:lnTo>
                <a:lnTo>
                  <a:pt x="882573" y="161290"/>
                </a:lnTo>
                <a:lnTo>
                  <a:pt x="882573" y="176530"/>
                </a:lnTo>
                <a:lnTo>
                  <a:pt x="869048" y="176530"/>
                </a:lnTo>
                <a:lnTo>
                  <a:pt x="869048" y="161290"/>
                </a:lnTo>
                <a:lnTo>
                  <a:pt x="882573" y="161290"/>
                </a:lnTo>
                <a:lnTo>
                  <a:pt x="882573" y="148590"/>
                </a:lnTo>
                <a:lnTo>
                  <a:pt x="858901" y="148590"/>
                </a:lnTo>
                <a:lnTo>
                  <a:pt x="858901" y="161290"/>
                </a:lnTo>
                <a:lnTo>
                  <a:pt x="858901" y="176530"/>
                </a:lnTo>
                <a:lnTo>
                  <a:pt x="845362" y="176530"/>
                </a:lnTo>
                <a:lnTo>
                  <a:pt x="845362" y="161290"/>
                </a:lnTo>
                <a:lnTo>
                  <a:pt x="858901" y="161290"/>
                </a:lnTo>
                <a:lnTo>
                  <a:pt x="858901" y="148590"/>
                </a:lnTo>
                <a:lnTo>
                  <a:pt x="836345" y="148590"/>
                </a:lnTo>
                <a:lnTo>
                  <a:pt x="836345" y="161290"/>
                </a:lnTo>
                <a:lnTo>
                  <a:pt x="836345" y="176530"/>
                </a:lnTo>
                <a:lnTo>
                  <a:pt x="822820" y="176530"/>
                </a:lnTo>
                <a:lnTo>
                  <a:pt x="822820" y="161290"/>
                </a:lnTo>
                <a:lnTo>
                  <a:pt x="836345" y="161290"/>
                </a:lnTo>
                <a:lnTo>
                  <a:pt x="836345" y="148590"/>
                </a:lnTo>
                <a:lnTo>
                  <a:pt x="814933" y="148590"/>
                </a:lnTo>
                <a:lnTo>
                  <a:pt x="814933" y="161290"/>
                </a:lnTo>
                <a:lnTo>
                  <a:pt x="814933" y="176530"/>
                </a:lnTo>
                <a:lnTo>
                  <a:pt x="801408" y="176530"/>
                </a:lnTo>
                <a:lnTo>
                  <a:pt x="801408" y="161290"/>
                </a:lnTo>
                <a:lnTo>
                  <a:pt x="814933" y="161290"/>
                </a:lnTo>
                <a:lnTo>
                  <a:pt x="814933" y="148590"/>
                </a:lnTo>
                <a:lnTo>
                  <a:pt x="791273" y="148590"/>
                </a:lnTo>
                <a:lnTo>
                  <a:pt x="791273" y="161290"/>
                </a:lnTo>
                <a:lnTo>
                  <a:pt x="791273" y="176530"/>
                </a:lnTo>
                <a:lnTo>
                  <a:pt x="777748" y="176530"/>
                </a:lnTo>
                <a:lnTo>
                  <a:pt x="777748" y="161290"/>
                </a:lnTo>
                <a:lnTo>
                  <a:pt x="791273" y="161290"/>
                </a:lnTo>
                <a:lnTo>
                  <a:pt x="791273" y="148590"/>
                </a:lnTo>
                <a:lnTo>
                  <a:pt x="769848" y="148590"/>
                </a:lnTo>
                <a:lnTo>
                  <a:pt x="769848" y="140970"/>
                </a:lnTo>
                <a:lnTo>
                  <a:pt x="769848" y="127000"/>
                </a:lnTo>
                <a:lnTo>
                  <a:pt x="769848" y="80010"/>
                </a:lnTo>
                <a:lnTo>
                  <a:pt x="768718" y="80010"/>
                </a:lnTo>
                <a:lnTo>
                  <a:pt x="768718" y="161290"/>
                </a:lnTo>
                <a:lnTo>
                  <a:pt x="768718" y="176530"/>
                </a:lnTo>
                <a:lnTo>
                  <a:pt x="755192" y="176530"/>
                </a:lnTo>
                <a:lnTo>
                  <a:pt x="755192" y="161290"/>
                </a:lnTo>
                <a:lnTo>
                  <a:pt x="768718" y="161290"/>
                </a:lnTo>
                <a:lnTo>
                  <a:pt x="768718" y="80010"/>
                </a:lnTo>
                <a:lnTo>
                  <a:pt x="756323" y="80010"/>
                </a:lnTo>
                <a:lnTo>
                  <a:pt x="756323" y="127000"/>
                </a:lnTo>
                <a:lnTo>
                  <a:pt x="756323" y="140970"/>
                </a:lnTo>
                <a:lnTo>
                  <a:pt x="747306" y="140970"/>
                </a:lnTo>
                <a:lnTo>
                  <a:pt x="747306" y="161290"/>
                </a:lnTo>
                <a:lnTo>
                  <a:pt x="747306" y="176530"/>
                </a:lnTo>
                <a:lnTo>
                  <a:pt x="733780" y="176530"/>
                </a:lnTo>
                <a:lnTo>
                  <a:pt x="733780" y="161290"/>
                </a:lnTo>
                <a:lnTo>
                  <a:pt x="747306" y="161290"/>
                </a:lnTo>
                <a:lnTo>
                  <a:pt x="747306" y="140970"/>
                </a:lnTo>
                <a:lnTo>
                  <a:pt x="723633" y="140970"/>
                </a:lnTo>
                <a:lnTo>
                  <a:pt x="723633" y="161290"/>
                </a:lnTo>
                <a:lnTo>
                  <a:pt x="723633" y="176530"/>
                </a:lnTo>
                <a:lnTo>
                  <a:pt x="710107" y="176530"/>
                </a:lnTo>
                <a:lnTo>
                  <a:pt x="710107" y="161290"/>
                </a:lnTo>
                <a:lnTo>
                  <a:pt x="723633" y="161290"/>
                </a:lnTo>
                <a:lnTo>
                  <a:pt x="723633" y="140970"/>
                </a:lnTo>
                <a:lnTo>
                  <a:pt x="723633" y="127000"/>
                </a:lnTo>
                <a:lnTo>
                  <a:pt x="756323" y="127000"/>
                </a:lnTo>
                <a:lnTo>
                  <a:pt x="756323" y="80010"/>
                </a:lnTo>
                <a:lnTo>
                  <a:pt x="745058" y="80010"/>
                </a:lnTo>
                <a:lnTo>
                  <a:pt x="745058" y="34290"/>
                </a:lnTo>
                <a:lnTo>
                  <a:pt x="801408" y="34290"/>
                </a:lnTo>
                <a:lnTo>
                  <a:pt x="801408" y="0"/>
                </a:lnTo>
                <a:lnTo>
                  <a:pt x="733780" y="0"/>
                </a:lnTo>
                <a:lnTo>
                  <a:pt x="733780" y="82550"/>
                </a:lnTo>
                <a:lnTo>
                  <a:pt x="712368" y="82550"/>
                </a:lnTo>
                <a:lnTo>
                  <a:pt x="712368" y="151130"/>
                </a:lnTo>
                <a:lnTo>
                  <a:pt x="701103" y="151130"/>
                </a:lnTo>
                <a:lnTo>
                  <a:pt x="701103" y="161290"/>
                </a:lnTo>
                <a:lnTo>
                  <a:pt x="701103" y="176530"/>
                </a:lnTo>
                <a:lnTo>
                  <a:pt x="687565" y="176530"/>
                </a:lnTo>
                <a:lnTo>
                  <a:pt x="687565" y="161290"/>
                </a:lnTo>
                <a:lnTo>
                  <a:pt x="701103" y="161290"/>
                </a:lnTo>
                <a:lnTo>
                  <a:pt x="701103" y="151130"/>
                </a:lnTo>
                <a:lnTo>
                  <a:pt x="679678" y="151130"/>
                </a:lnTo>
                <a:lnTo>
                  <a:pt x="679678" y="161290"/>
                </a:lnTo>
                <a:lnTo>
                  <a:pt x="679678" y="176530"/>
                </a:lnTo>
                <a:lnTo>
                  <a:pt x="666153" y="176530"/>
                </a:lnTo>
                <a:lnTo>
                  <a:pt x="666153" y="161290"/>
                </a:lnTo>
                <a:lnTo>
                  <a:pt x="679678" y="161290"/>
                </a:lnTo>
                <a:lnTo>
                  <a:pt x="679678" y="151130"/>
                </a:lnTo>
                <a:lnTo>
                  <a:pt x="656005" y="151130"/>
                </a:lnTo>
                <a:lnTo>
                  <a:pt x="656005" y="161290"/>
                </a:lnTo>
                <a:lnTo>
                  <a:pt x="656005" y="176530"/>
                </a:lnTo>
                <a:lnTo>
                  <a:pt x="642480" y="176530"/>
                </a:lnTo>
                <a:lnTo>
                  <a:pt x="642480" y="161290"/>
                </a:lnTo>
                <a:lnTo>
                  <a:pt x="656005" y="161290"/>
                </a:lnTo>
                <a:lnTo>
                  <a:pt x="656005" y="151130"/>
                </a:lnTo>
                <a:lnTo>
                  <a:pt x="634593" y="151130"/>
                </a:lnTo>
                <a:lnTo>
                  <a:pt x="634593" y="161290"/>
                </a:lnTo>
                <a:lnTo>
                  <a:pt x="634593" y="176530"/>
                </a:lnTo>
                <a:lnTo>
                  <a:pt x="621068" y="176530"/>
                </a:lnTo>
                <a:lnTo>
                  <a:pt x="621068" y="161290"/>
                </a:lnTo>
                <a:lnTo>
                  <a:pt x="634593" y="161290"/>
                </a:lnTo>
                <a:lnTo>
                  <a:pt x="634593" y="151130"/>
                </a:lnTo>
                <a:lnTo>
                  <a:pt x="612051" y="151130"/>
                </a:lnTo>
                <a:lnTo>
                  <a:pt x="612051" y="161290"/>
                </a:lnTo>
                <a:lnTo>
                  <a:pt x="612051" y="176530"/>
                </a:lnTo>
                <a:lnTo>
                  <a:pt x="598512" y="176530"/>
                </a:lnTo>
                <a:lnTo>
                  <a:pt x="598512" y="161290"/>
                </a:lnTo>
                <a:lnTo>
                  <a:pt x="612051" y="161290"/>
                </a:lnTo>
                <a:lnTo>
                  <a:pt x="612051" y="151130"/>
                </a:lnTo>
                <a:lnTo>
                  <a:pt x="588378" y="151130"/>
                </a:lnTo>
                <a:lnTo>
                  <a:pt x="588378" y="161290"/>
                </a:lnTo>
                <a:lnTo>
                  <a:pt x="588378" y="176530"/>
                </a:lnTo>
                <a:lnTo>
                  <a:pt x="574852" y="176530"/>
                </a:lnTo>
                <a:lnTo>
                  <a:pt x="574852" y="161290"/>
                </a:lnTo>
                <a:lnTo>
                  <a:pt x="588378" y="161290"/>
                </a:lnTo>
                <a:lnTo>
                  <a:pt x="588378" y="151130"/>
                </a:lnTo>
                <a:lnTo>
                  <a:pt x="566966" y="151130"/>
                </a:lnTo>
                <a:lnTo>
                  <a:pt x="566966" y="161290"/>
                </a:lnTo>
                <a:lnTo>
                  <a:pt x="566966" y="176530"/>
                </a:lnTo>
                <a:lnTo>
                  <a:pt x="553440" y="176530"/>
                </a:lnTo>
                <a:lnTo>
                  <a:pt x="553440" y="161290"/>
                </a:lnTo>
                <a:lnTo>
                  <a:pt x="566966" y="161290"/>
                </a:lnTo>
                <a:lnTo>
                  <a:pt x="566966" y="151130"/>
                </a:lnTo>
                <a:lnTo>
                  <a:pt x="544423" y="151130"/>
                </a:lnTo>
                <a:lnTo>
                  <a:pt x="544423" y="161290"/>
                </a:lnTo>
                <a:lnTo>
                  <a:pt x="544423" y="176530"/>
                </a:lnTo>
                <a:lnTo>
                  <a:pt x="530898" y="176530"/>
                </a:lnTo>
                <a:lnTo>
                  <a:pt x="530898" y="161290"/>
                </a:lnTo>
                <a:lnTo>
                  <a:pt x="544423" y="161290"/>
                </a:lnTo>
                <a:lnTo>
                  <a:pt x="544423" y="151130"/>
                </a:lnTo>
                <a:lnTo>
                  <a:pt x="520750" y="151130"/>
                </a:lnTo>
                <a:lnTo>
                  <a:pt x="520750" y="161290"/>
                </a:lnTo>
                <a:lnTo>
                  <a:pt x="520750" y="176530"/>
                </a:lnTo>
                <a:lnTo>
                  <a:pt x="507225" y="176530"/>
                </a:lnTo>
                <a:lnTo>
                  <a:pt x="507225" y="161290"/>
                </a:lnTo>
                <a:lnTo>
                  <a:pt x="520750" y="161290"/>
                </a:lnTo>
                <a:lnTo>
                  <a:pt x="520750" y="151130"/>
                </a:lnTo>
                <a:lnTo>
                  <a:pt x="520750" y="139700"/>
                </a:lnTo>
                <a:lnTo>
                  <a:pt x="499338" y="139700"/>
                </a:lnTo>
                <a:lnTo>
                  <a:pt x="499338" y="161290"/>
                </a:lnTo>
                <a:lnTo>
                  <a:pt x="499338" y="176530"/>
                </a:lnTo>
                <a:lnTo>
                  <a:pt x="485813" y="176530"/>
                </a:lnTo>
                <a:lnTo>
                  <a:pt x="485813" y="161290"/>
                </a:lnTo>
                <a:lnTo>
                  <a:pt x="499338" y="161290"/>
                </a:lnTo>
                <a:lnTo>
                  <a:pt x="499338" y="139700"/>
                </a:lnTo>
                <a:lnTo>
                  <a:pt x="485813" y="139700"/>
                </a:lnTo>
                <a:lnTo>
                  <a:pt x="485813" y="151130"/>
                </a:lnTo>
                <a:lnTo>
                  <a:pt x="476796" y="151130"/>
                </a:lnTo>
                <a:lnTo>
                  <a:pt x="476796" y="161290"/>
                </a:lnTo>
                <a:lnTo>
                  <a:pt x="476796" y="176530"/>
                </a:lnTo>
                <a:lnTo>
                  <a:pt x="463257" y="176530"/>
                </a:lnTo>
                <a:lnTo>
                  <a:pt x="463257" y="161290"/>
                </a:lnTo>
                <a:lnTo>
                  <a:pt x="476796" y="161290"/>
                </a:lnTo>
                <a:lnTo>
                  <a:pt x="476796" y="151130"/>
                </a:lnTo>
                <a:lnTo>
                  <a:pt x="453123" y="151130"/>
                </a:lnTo>
                <a:lnTo>
                  <a:pt x="453123" y="161290"/>
                </a:lnTo>
                <a:lnTo>
                  <a:pt x="453123" y="176530"/>
                </a:lnTo>
                <a:lnTo>
                  <a:pt x="439585" y="176530"/>
                </a:lnTo>
                <a:lnTo>
                  <a:pt x="439585" y="161290"/>
                </a:lnTo>
                <a:lnTo>
                  <a:pt x="453123" y="161290"/>
                </a:lnTo>
                <a:lnTo>
                  <a:pt x="453123" y="151130"/>
                </a:lnTo>
                <a:lnTo>
                  <a:pt x="431698" y="151130"/>
                </a:lnTo>
                <a:lnTo>
                  <a:pt x="431698" y="161290"/>
                </a:lnTo>
                <a:lnTo>
                  <a:pt x="431698" y="176530"/>
                </a:lnTo>
                <a:lnTo>
                  <a:pt x="418172" y="176530"/>
                </a:lnTo>
                <a:lnTo>
                  <a:pt x="418172" y="161290"/>
                </a:lnTo>
                <a:lnTo>
                  <a:pt x="431698" y="161290"/>
                </a:lnTo>
                <a:lnTo>
                  <a:pt x="431698" y="151130"/>
                </a:lnTo>
                <a:lnTo>
                  <a:pt x="409155" y="151130"/>
                </a:lnTo>
                <a:lnTo>
                  <a:pt x="409155" y="161290"/>
                </a:lnTo>
                <a:lnTo>
                  <a:pt x="409155" y="176530"/>
                </a:lnTo>
                <a:lnTo>
                  <a:pt x="395630" y="176530"/>
                </a:lnTo>
                <a:lnTo>
                  <a:pt x="395630" y="161290"/>
                </a:lnTo>
                <a:lnTo>
                  <a:pt x="409155" y="161290"/>
                </a:lnTo>
                <a:lnTo>
                  <a:pt x="409155" y="151130"/>
                </a:lnTo>
                <a:lnTo>
                  <a:pt x="385483" y="151130"/>
                </a:lnTo>
                <a:lnTo>
                  <a:pt x="385483" y="161290"/>
                </a:lnTo>
                <a:lnTo>
                  <a:pt x="385483" y="176530"/>
                </a:lnTo>
                <a:lnTo>
                  <a:pt x="371957" y="176530"/>
                </a:lnTo>
                <a:lnTo>
                  <a:pt x="371957" y="161290"/>
                </a:lnTo>
                <a:lnTo>
                  <a:pt x="385483" y="161290"/>
                </a:lnTo>
                <a:lnTo>
                  <a:pt x="385483" y="151130"/>
                </a:lnTo>
                <a:lnTo>
                  <a:pt x="364070" y="151130"/>
                </a:lnTo>
                <a:lnTo>
                  <a:pt x="352806" y="161290"/>
                </a:lnTo>
                <a:lnTo>
                  <a:pt x="352806" y="232410"/>
                </a:lnTo>
                <a:lnTo>
                  <a:pt x="364058" y="232410"/>
                </a:lnTo>
                <a:lnTo>
                  <a:pt x="362953" y="513080"/>
                </a:lnTo>
                <a:lnTo>
                  <a:pt x="293065" y="513080"/>
                </a:lnTo>
                <a:lnTo>
                  <a:pt x="270522" y="490220"/>
                </a:lnTo>
                <a:lnTo>
                  <a:pt x="259245" y="478790"/>
                </a:lnTo>
                <a:lnTo>
                  <a:pt x="259245" y="477520"/>
                </a:lnTo>
                <a:lnTo>
                  <a:pt x="259245" y="467360"/>
                </a:lnTo>
                <a:lnTo>
                  <a:pt x="250228" y="467360"/>
                </a:lnTo>
                <a:lnTo>
                  <a:pt x="250228" y="490220"/>
                </a:lnTo>
                <a:lnTo>
                  <a:pt x="250228" y="681990"/>
                </a:lnTo>
                <a:lnTo>
                  <a:pt x="228815" y="680720"/>
                </a:lnTo>
                <a:lnTo>
                  <a:pt x="228815" y="523240"/>
                </a:lnTo>
                <a:lnTo>
                  <a:pt x="217538" y="523240"/>
                </a:lnTo>
                <a:lnTo>
                  <a:pt x="217538" y="680720"/>
                </a:lnTo>
                <a:lnTo>
                  <a:pt x="192747" y="680720"/>
                </a:lnTo>
                <a:lnTo>
                  <a:pt x="192747" y="510540"/>
                </a:lnTo>
                <a:lnTo>
                  <a:pt x="202882" y="510540"/>
                </a:lnTo>
                <a:lnTo>
                  <a:pt x="202882" y="500380"/>
                </a:lnTo>
                <a:lnTo>
                  <a:pt x="135267" y="500380"/>
                </a:lnTo>
                <a:lnTo>
                  <a:pt x="135267" y="511810"/>
                </a:lnTo>
                <a:lnTo>
                  <a:pt x="148780" y="511810"/>
                </a:lnTo>
                <a:lnTo>
                  <a:pt x="148780" y="681990"/>
                </a:lnTo>
                <a:lnTo>
                  <a:pt x="125120" y="681990"/>
                </a:lnTo>
                <a:lnTo>
                  <a:pt x="125120" y="524510"/>
                </a:lnTo>
                <a:lnTo>
                  <a:pt x="113842" y="524510"/>
                </a:lnTo>
                <a:lnTo>
                  <a:pt x="113842" y="681990"/>
                </a:lnTo>
                <a:lnTo>
                  <a:pt x="93560" y="681990"/>
                </a:lnTo>
                <a:lnTo>
                  <a:pt x="93560" y="490220"/>
                </a:lnTo>
                <a:lnTo>
                  <a:pt x="250228" y="490220"/>
                </a:lnTo>
                <a:lnTo>
                  <a:pt x="250228" y="467360"/>
                </a:lnTo>
                <a:lnTo>
                  <a:pt x="249097" y="467360"/>
                </a:lnTo>
                <a:lnTo>
                  <a:pt x="249097" y="477520"/>
                </a:lnTo>
                <a:lnTo>
                  <a:pt x="202895" y="477520"/>
                </a:lnTo>
                <a:lnTo>
                  <a:pt x="202895" y="467360"/>
                </a:lnTo>
                <a:lnTo>
                  <a:pt x="135267" y="467360"/>
                </a:lnTo>
                <a:lnTo>
                  <a:pt x="135267" y="478790"/>
                </a:lnTo>
                <a:lnTo>
                  <a:pt x="92430" y="478790"/>
                </a:lnTo>
                <a:lnTo>
                  <a:pt x="92430" y="468630"/>
                </a:lnTo>
                <a:lnTo>
                  <a:pt x="78892" y="468630"/>
                </a:lnTo>
                <a:lnTo>
                  <a:pt x="78892" y="683260"/>
                </a:lnTo>
                <a:lnTo>
                  <a:pt x="0" y="683260"/>
                </a:lnTo>
                <a:lnTo>
                  <a:pt x="0" y="703580"/>
                </a:lnTo>
                <a:lnTo>
                  <a:pt x="1487855" y="703580"/>
                </a:lnTo>
                <a:lnTo>
                  <a:pt x="1487855" y="6832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bg object 37"/>
          <p:cNvSpPr/>
          <p:nvPr/>
        </p:nvSpPr>
        <p:spPr>
          <a:xfrm>
            <a:off x="1082168" y="1022484"/>
            <a:ext cx="320118" cy="1240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bg object 38"/>
          <p:cNvSpPr/>
          <p:nvPr/>
        </p:nvSpPr>
        <p:spPr>
          <a:xfrm>
            <a:off x="1425956" y="1022350"/>
            <a:ext cx="428322" cy="12192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bg object 39"/>
          <p:cNvSpPr/>
          <p:nvPr/>
        </p:nvSpPr>
        <p:spPr>
          <a:xfrm>
            <a:off x="1879066" y="1020234"/>
            <a:ext cx="570865" cy="126364"/>
          </a:xfrm>
          <a:custGeom>
            <a:avLst/>
            <a:gdLst/>
            <a:ahLst/>
            <a:cxnLst/>
            <a:rect l="l" t="t" r="r" b="b"/>
            <a:pathLst>
              <a:path w="570864" h="126365">
                <a:moveTo>
                  <a:pt x="102565" y="87960"/>
                </a:moveTo>
                <a:lnTo>
                  <a:pt x="101930" y="80568"/>
                </a:lnTo>
                <a:lnTo>
                  <a:pt x="100037" y="73723"/>
                </a:lnTo>
                <a:lnTo>
                  <a:pt x="98666" y="71043"/>
                </a:lnTo>
                <a:lnTo>
                  <a:pt x="96862" y="67500"/>
                </a:lnTo>
                <a:lnTo>
                  <a:pt x="92417" y="62026"/>
                </a:lnTo>
                <a:lnTo>
                  <a:pt x="86499" y="56934"/>
                </a:lnTo>
                <a:lnTo>
                  <a:pt x="78892" y="53428"/>
                </a:lnTo>
                <a:lnTo>
                  <a:pt x="76644" y="52946"/>
                </a:lnTo>
                <a:lnTo>
                  <a:pt x="76644" y="81191"/>
                </a:lnTo>
                <a:lnTo>
                  <a:pt x="76644" y="91338"/>
                </a:lnTo>
                <a:lnTo>
                  <a:pt x="75526" y="94729"/>
                </a:lnTo>
                <a:lnTo>
                  <a:pt x="73266" y="96977"/>
                </a:lnTo>
                <a:lnTo>
                  <a:pt x="71005" y="100355"/>
                </a:lnTo>
                <a:lnTo>
                  <a:pt x="68757" y="101485"/>
                </a:lnTo>
                <a:lnTo>
                  <a:pt x="65379" y="102616"/>
                </a:lnTo>
                <a:lnTo>
                  <a:pt x="63131" y="103733"/>
                </a:lnTo>
                <a:lnTo>
                  <a:pt x="25920" y="103733"/>
                </a:lnTo>
                <a:lnTo>
                  <a:pt x="25920" y="71043"/>
                </a:lnTo>
                <a:lnTo>
                  <a:pt x="59740" y="71043"/>
                </a:lnTo>
                <a:lnTo>
                  <a:pt x="66509" y="72174"/>
                </a:lnTo>
                <a:lnTo>
                  <a:pt x="71005" y="74422"/>
                </a:lnTo>
                <a:lnTo>
                  <a:pt x="74396" y="76682"/>
                </a:lnTo>
                <a:lnTo>
                  <a:pt x="76644" y="81191"/>
                </a:lnTo>
                <a:lnTo>
                  <a:pt x="76644" y="52946"/>
                </a:lnTo>
                <a:lnTo>
                  <a:pt x="69596" y="51396"/>
                </a:lnTo>
                <a:lnTo>
                  <a:pt x="58610" y="50749"/>
                </a:lnTo>
                <a:lnTo>
                  <a:pt x="25920" y="50749"/>
                </a:lnTo>
                <a:lnTo>
                  <a:pt x="25920" y="2260"/>
                </a:lnTo>
                <a:lnTo>
                  <a:pt x="0" y="2260"/>
                </a:lnTo>
                <a:lnTo>
                  <a:pt x="0" y="124040"/>
                </a:lnTo>
                <a:lnTo>
                  <a:pt x="67627" y="124040"/>
                </a:lnTo>
                <a:lnTo>
                  <a:pt x="75526" y="122910"/>
                </a:lnTo>
                <a:lnTo>
                  <a:pt x="81153" y="120662"/>
                </a:lnTo>
                <a:lnTo>
                  <a:pt x="86791" y="119532"/>
                </a:lnTo>
                <a:lnTo>
                  <a:pt x="91300" y="115011"/>
                </a:lnTo>
                <a:lnTo>
                  <a:pt x="100317" y="103733"/>
                </a:lnTo>
                <a:lnTo>
                  <a:pt x="102565" y="95859"/>
                </a:lnTo>
                <a:lnTo>
                  <a:pt x="102565" y="87960"/>
                </a:lnTo>
                <a:close/>
              </a:path>
              <a:path w="570864" h="126365">
                <a:moveTo>
                  <a:pt x="219798" y="86829"/>
                </a:moveTo>
                <a:lnTo>
                  <a:pt x="196126" y="78930"/>
                </a:lnTo>
                <a:lnTo>
                  <a:pt x="193878" y="87960"/>
                </a:lnTo>
                <a:lnTo>
                  <a:pt x="190487" y="94729"/>
                </a:lnTo>
                <a:lnTo>
                  <a:pt x="185978" y="100355"/>
                </a:lnTo>
                <a:lnTo>
                  <a:pt x="181483" y="103746"/>
                </a:lnTo>
                <a:lnTo>
                  <a:pt x="175831" y="106006"/>
                </a:lnTo>
                <a:lnTo>
                  <a:pt x="160058" y="106006"/>
                </a:lnTo>
                <a:lnTo>
                  <a:pt x="139776" y="63144"/>
                </a:lnTo>
                <a:lnTo>
                  <a:pt x="140208" y="52984"/>
                </a:lnTo>
                <a:lnTo>
                  <a:pt x="160058" y="21424"/>
                </a:lnTo>
                <a:lnTo>
                  <a:pt x="175831" y="21424"/>
                </a:lnTo>
                <a:lnTo>
                  <a:pt x="181483" y="23685"/>
                </a:lnTo>
                <a:lnTo>
                  <a:pt x="190487" y="30441"/>
                </a:lnTo>
                <a:lnTo>
                  <a:pt x="193878" y="34963"/>
                </a:lnTo>
                <a:lnTo>
                  <a:pt x="194995" y="41719"/>
                </a:lnTo>
                <a:lnTo>
                  <a:pt x="218668" y="36093"/>
                </a:lnTo>
                <a:lnTo>
                  <a:pt x="190347" y="3378"/>
                </a:lnTo>
                <a:lnTo>
                  <a:pt x="170205" y="0"/>
                </a:lnTo>
                <a:lnTo>
                  <a:pt x="158153" y="1054"/>
                </a:lnTo>
                <a:lnTo>
                  <a:pt x="122885" y="26212"/>
                </a:lnTo>
                <a:lnTo>
                  <a:pt x="113842" y="64274"/>
                </a:lnTo>
                <a:lnTo>
                  <a:pt x="114884" y="77825"/>
                </a:lnTo>
                <a:lnTo>
                  <a:pt x="137845" y="116789"/>
                </a:lnTo>
                <a:lnTo>
                  <a:pt x="169075" y="126301"/>
                </a:lnTo>
                <a:lnTo>
                  <a:pt x="178625" y="125666"/>
                </a:lnTo>
                <a:lnTo>
                  <a:pt x="212471" y="104025"/>
                </a:lnTo>
                <a:lnTo>
                  <a:pt x="219798" y="86829"/>
                </a:lnTo>
                <a:close/>
              </a:path>
              <a:path w="570864" h="126365">
                <a:moveTo>
                  <a:pt x="323494" y="3390"/>
                </a:moveTo>
                <a:lnTo>
                  <a:pt x="227685" y="3390"/>
                </a:lnTo>
                <a:lnTo>
                  <a:pt x="227685" y="23710"/>
                </a:lnTo>
                <a:lnTo>
                  <a:pt x="263753" y="23710"/>
                </a:lnTo>
                <a:lnTo>
                  <a:pt x="263753" y="124040"/>
                </a:lnTo>
                <a:lnTo>
                  <a:pt x="287426" y="124040"/>
                </a:lnTo>
                <a:lnTo>
                  <a:pt x="287426" y="23710"/>
                </a:lnTo>
                <a:lnTo>
                  <a:pt x="323494" y="23710"/>
                </a:lnTo>
                <a:lnTo>
                  <a:pt x="323494" y="3390"/>
                </a:lnTo>
                <a:close/>
              </a:path>
              <a:path w="570864" h="126365">
                <a:moveTo>
                  <a:pt x="439597" y="81191"/>
                </a:moveTo>
                <a:lnTo>
                  <a:pt x="417055" y="58635"/>
                </a:lnTo>
                <a:lnTo>
                  <a:pt x="422681" y="56375"/>
                </a:lnTo>
                <a:lnTo>
                  <a:pt x="426072" y="52997"/>
                </a:lnTo>
                <a:lnTo>
                  <a:pt x="427761" y="50749"/>
                </a:lnTo>
                <a:lnTo>
                  <a:pt x="432828" y="43980"/>
                </a:lnTo>
                <a:lnTo>
                  <a:pt x="433959" y="38341"/>
                </a:lnTo>
                <a:lnTo>
                  <a:pt x="433959" y="27063"/>
                </a:lnTo>
                <a:lnTo>
                  <a:pt x="415925" y="5080"/>
                </a:lnTo>
                <a:lnTo>
                  <a:pt x="415925" y="84582"/>
                </a:lnTo>
                <a:lnTo>
                  <a:pt x="415925" y="92468"/>
                </a:lnTo>
                <a:lnTo>
                  <a:pt x="414794" y="95859"/>
                </a:lnTo>
                <a:lnTo>
                  <a:pt x="410286" y="100355"/>
                </a:lnTo>
                <a:lnTo>
                  <a:pt x="403529" y="102616"/>
                </a:lnTo>
                <a:lnTo>
                  <a:pt x="401269" y="103733"/>
                </a:lnTo>
                <a:lnTo>
                  <a:pt x="364070" y="103733"/>
                </a:lnTo>
                <a:lnTo>
                  <a:pt x="364070" y="71043"/>
                </a:lnTo>
                <a:lnTo>
                  <a:pt x="395630" y="71043"/>
                </a:lnTo>
                <a:lnTo>
                  <a:pt x="402399" y="72174"/>
                </a:lnTo>
                <a:lnTo>
                  <a:pt x="409155" y="74422"/>
                </a:lnTo>
                <a:lnTo>
                  <a:pt x="412546" y="76682"/>
                </a:lnTo>
                <a:lnTo>
                  <a:pt x="414794" y="81191"/>
                </a:lnTo>
                <a:lnTo>
                  <a:pt x="415925" y="84582"/>
                </a:lnTo>
                <a:lnTo>
                  <a:pt x="415925" y="5080"/>
                </a:lnTo>
                <a:lnTo>
                  <a:pt x="411416" y="3949"/>
                </a:lnTo>
                <a:lnTo>
                  <a:pt x="411416" y="33820"/>
                </a:lnTo>
                <a:lnTo>
                  <a:pt x="411416" y="40601"/>
                </a:lnTo>
                <a:lnTo>
                  <a:pt x="410286" y="43980"/>
                </a:lnTo>
                <a:lnTo>
                  <a:pt x="405777" y="48488"/>
                </a:lnTo>
                <a:lnTo>
                  <a:pt x="402399" y="50749"/>
                </a:lnTo>
                <a:lnTo>
                  <a:pt x="364070" y="50749"/>
                </a:lnTo>
                <a:lnTo>
                  <a:pt x="364070" y="23685"/>
                </a:lnTo>
                <a:lnTo>
                  <a:pt x="399008" y="23685"/>
                </a:lnTo>
                <a:lnTo>
                  <a:pt x="405777" y="25946"/>
                </a:lnTo>
                <a:lnTo>
                  <a:pt x="410286" y="30441"/>
                </a:lnTo>
                <a:lnTo>
                  <a:pt x="411416" y="33820"/>
                </a:lnTo>
                <a:lnTo>
                  <a:pt x="411416" y="3949"/>
                </a:lnTo>
                <a:lnTo>
                  <a:pt x="404660" y="2260"/>
                </a:lnTo>
                <a:lnTo>
                  <a:pt x="338150" y="2260"/>
                </a:lnTo>
                <a:lnTo>
                  <a:pt x="338150" y="122910"/>
                </a:lnTo>
                <a:lnTo>
                  <a:pt x="379857" y="122910"/>
                </a:lnTo>
                <a:lnTo>
                  <a:pt x="390448" y="122732"/>
                </a:lnTo>
                <a:lnTo>
                  <a:pt x="398729" y="122351"/>
                </a:lnTo>
                <a:lnTo>
                  <a:pt x="404901" y="121958"/>
                </a:lnTo>
                <a:lnTo>
                  <a:pt x="409155" y="121780"/>
                </a:lnTo>
                <a:lnTo>
                  <a:pt x="436219" y="103733"/>
                </a:lnTo>
                <a:lnTo>
                  <a:pt x="438467" y="99237"/>
                </a:lnTo>
                <a:lnTo>
                  <a:pt x="439597" y="93599"/>
                </a:lnTo>
                <a:lnTo>
                  <a:pt x="439597" y="81191"/>
                </a:lnTo>
                <a:close/>
              </a:path>
              <a:path w="570864" h="126365">
                <a:moveTo>
                  <a:pt x="570344" y="63144"/>
                </a:moveTo>
                <a:lnTo>
                  <a:pt x="561301" y="26047"/>
                </a:lnTo>
                <a:lnTo>
                  <a:pt x="543293" y="8267"/>
                </a:lnTo>
                <a:lnTo>
                  <a:pt x="543293" y="63144"/>
                </a:lnTo>
                <a:lnTo>
                  <a:pt x="542836" y="72834"/>
                </a:lnTo>
                <a:lnTo>
                  <a:pt x="517791" y="104241"/>
                </a:lnTo>
                <a:lnTo>
                  <a:pt x="510603" y="104876"/>
                </a:lnTo>
                <a:lnTo>
                  <a:pt x="504050" y="104241"/>
                </a:lnTo>
                <a:lnTo>
                  <a:pt x="478536" y="72682"/>
                </a:lnTo>
                <a:lnTo>
                  <a:pt x="477913" y="63144"/>
                </a:lnTo>
                <a:lnTo>
                  <a:pt x="478510" y="53454"/>
                </a:lnTo>
                <a:lnTo>
                  <a:pt x="503402" y="22059"/>
                </a:lnTo>
                <a:lnTo>
                  <a:pt x="510603" y="21424"/>
                </a:lnTo>
                <a:lnTo>
                  <a:pt x="517309" y="22059"/>
                </a:lnTo>
                <a:lnTo>
                  <a:pt x="542683" y="53619"/>
                </a:lnTo>
                <a:lnTo>
                  <a:pt x="543293" y="63144"/>
                </a:lnTo>
                <a:lnTo>
                  <a:pt x="543293" y="8267"/>
                </a:lnTo>
                <a:lnTo>
                  <a:pt x="535686" y="4229"/>
                </a:lnTo>
                <a:lnTo>
                  <a:pt x="524446" y="1066"/>
                </a:lnTo>
                <a:lnTo>
                  <a:pt x="511733" y="0"/>
                </a:lnTo>
                <a:lnTo>
                  <a:pt x="504507" y="228"/>
                </a:lnTo>
                <a:lnTo>
                  <a:pt x="461010" y="27063"/>
                </a:lnTo>
                <a:lnTo>
                  <a:pt x="453123" y="64274"/>
                </a:lnTo>
                <a:lnTo>
                  <a:pt x="453999" y="77825"/>
                </a:lnTo>
                <a:lnTo>
                  <a:pt x="477329" y="116789"/>
                </a:lnTo>
                <a:lnTo>
                  <a:pt x="511733" y="126301"/>
                </a:lnTo>
                <a:lnTo>
                  <a:pt x="524611" y="125234"/>
                </a:lnTo>
                <a:lnTo>
                  <a:pt x="557834" y="104876"/>
                </a:lnTo>
                <a:lnTo>
                  <a:pt x="569302" y="76873"/>
                </a:lnTo>
                <a:lnTo>
                  <a:pt x="570344" y="631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bg object 40"/>
          <p:cNvSpPr/>
          <p:nvPr/>
        </p:nvSpPr>
        <p:spPr>
          <a:xfrm>
            <a:off x="1099076" y="1195008"/>
            <a:ext cx="472274" cy="1262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bg object 41"/>
          <p:cNvSpPr/>
          <p:nvPr/>
        </p:nvSpPr>
        <p:spPr>
          <a:xfrm>
            <a:off x="1597285" y="1197269"/>
            <a:ext cx="95808" cy="12178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bg object 42"/>
          <p:cNvSpPr/>
          <p:nvPr/>
        </p:nvSpPr>
        <p:spPr>
          <a:xfrm>
            <a:off x="1838496" y="1195008"/>
            <a:ext cx="105954" cy="1262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bg object 43"/>
          <p:cNvSpPr/>
          <p:nvPr/>
        </p:nvSpPr>
        <p:spPr>
          <a:xfrm>
            <a:off x="1721273" y="1167950"/>
            <a:ext cx="95808" cy="15110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bg object 44"/>
          <p:cNvSpPr/>
          <p:nvPr/>
        </p:nvSpPr>
        <p:spPr>
          <a:xfrm>
            <a:off x="1968119" y="1195019"/>
            <a:ext cx="217537" cy="126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bg object 45"/>
          <p:cNvSpPr/>
          <p:nvPr/>
        </p:nvSpPr>
        <p:spPr>
          <a:xfrm>
            <a:off x="2209334" y="1167950"/>
            <a:ext cx="95808" cy="15110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6" name="bg object 46"/>
          <p:cNvSpPr/>
          <p:nvPr/>
        </p:nvSpPr>
        <p:spPr>
          <a:xfrm>
            <a:off x="1161166" y="1372051"/>
            <a:ext cx="129522" cy="12178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7" name="bg object 47"/>
          <p:cNvSpPr/>
          <p:nvPr/>
        </p:nvSpPr>
        <p:spPr>
          <a:xfrm>
            <a:off x="1312109" y="1372053"/>
            <a:ext cx="218672" cy="14659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8" name="bg object 48"/>
          <p:cNvSpPr/>
          <p:nvPr/>
        </p:nvSpPr>
        <p:spPr>
          <a:xfrm>
            <a:off x="1551063" y="1373193"/>
            <a:ext cx="92710" cy="120650"/>
          </a:xfrm>
          <a:custGeom>
            <a:avLst/>
            <a:gdLst/>
            <a:ahLst/>
            <a:cxnLst/>
            <a:rect l="l" t="t" r="r" b="b"/>
            <a:pathLst>
              <a:path w="92709" h="120650">
                <a:moveTo>
                  <a:pt x="92430" y="100330"/>
                </a:moveTo>
                <a:lnTo>
                  <a:pt x="24790" y="100330"/>
                </a:lnTo>
                <a:lnTo>
                  <a:pt x="24790" y="67310"/>
                </a:lnTo>
                <a:lnTo>
                  <a:pt x="85661" y="67310"/>
                </a:lnTo>
                <a:lnTo>
                  <a:pt x="85661" y="46990"/>
                </a:lnTo>
                <a:lnTo>
                  <a:pt x="24790" y="46990"/>
                </a:lnTo>
                <a:lnTo>
                  <a:pt x="24790" y="20320"/>
                </a:lnTo>
                <a:lnTo>
                  <a:pt x="90170" y="20320"/>
                </a:lnTo>
                <a:lnTo>
                  <a:pt x="90170" y="0"/>
                </a:lnTo>
                <a:lnTo>
                  <a:pt x="0" y="0"/>
                </a:lnTo>
                <a:lnTo>
                  <a:pt x="0" y="20320"/>
                </a:lnTo>
                <a:lnTo>
                  <a:pt x="0" y="46990"/>
                </a:lnTo>
                <a:lnTo>
                  <a:pt x="0" y="67310"/>
                </a:lnTo>
                <a:lnTo>
                  <a:pt x="0" y="100330"/>
                </a:lnTo>
                <a:lnTo>
                  <a:pt x="0" y="120650"/>
                </a:lnTo>
                <a:lnTo>
                  <a:pt x="92430" y="120650"/>
                </a:lnTo>
                <a:lnTo>
                  <a:pt x="92430" y="1003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9" name="bg object 49"/>
          <p:cNvSpPr/>
          <p:nvPr/>
        </p:nvSpPr>
        <p:spPr>
          <a:xfrm>
            <a:off x="1666039" y="1372053"/>
            <a:ext cx="332507" cy="14605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0" name="bg object 50"/>
          <p:cNvSpPr/>
          <p:nvPr/>
        </p:nvSpPr>
        <p:spPr>
          <a:xfrm>
            <a:off x="2017713" y="1372053"/>
            <a:ext cx="96939" cy="12065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1" name="bg object 51"/>
          <p:cNvSpPr/>
          <p:nvPr/>
        </p:nvSpPr>
        <p:spPr>
          <a:xfrm>
            <a:off x="2141701" y="1372053"/>
            <a:ext cx="96939" cy="12065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2" name="bg object 52"/>
          <p:cNvSpPr/>
          <p:nvPr/>
        </p:nvSpPr>
        <p:spPr>
          <a:xfrm>
            <a:off x="1702105" y="214464"/>
            <a:ext cx="56515" cy="12065"/>
          </a:xfrm>
          <a:custGeom>
            <a:avLst/>
            <a:gdLst/>
            <a:ahLst/>
            <a:cxnLst/>
            <a:rect l="l" t="t" r="r" b="b"/>
            <a:pathLst>
              <a:path w="56514" h="12064">
                <a:moveTo>
                  <a:pt x="56186" y="0"/>
                </a:moveTo>
                <a:lnTo>
                  <a:pt x="0" y="0"/>
                </a:lnTo>
                <a:lnTo>
                  <a:pt x="0" y="11769"/>
                </a:lnTo>
                <a:lnTo>
                  <a:pt x="56186" y="11769"/>
                </a:lnTo>
                <a:lnTo>
                  <a:pt x="5618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3" name="bg object 53"/>
          <p:cNvSpPr/>
          <p:nvPr/>
        </p:nvSpPr>
        <p:spPr>
          <a:xfrm>
            <a:off x="1702105" y="226234"/>
            <a:ext cx="56515" cy="12065"/>
          </a:xfrm>
          <a:custGeom>
            <a:avLst/>
            <a:gdLst/>
            <a:ahLst/>
            <a:cxnLst/>
            <a:rect l="l" t="t" r="r" b="b"/>
            <a:pathLst>
              <a:path w="56514" h="12064">
                <a:moveTo>
                  <a:pt x="56186" y="0"/>
                </a:moveTo>
                <a:lnTo>
                  <a:pt x="0" y="0"/>
                </a:lnTo>
                <a:lnTo>
                  <a:pt x="0" y="11779"/>
                </a:lnTo>
                <a:lnTo>
                  <a:pt x="56186" y="11779"/>
                </a:lnTo>
                <a:lnTo>
                  <a:pt x="561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4" name="bg object 54"/>
          <p:cNvSpPr/>
          <p:nvPr/>
        </p:nvSpPr>
        <p:spPr>
          <a:xfrm>
            <a:off x="248784" y="1128238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1"/>
                </a:moveTo>
                <a:lnTo>
                  <a:pt x="0" y="26171"/>
                </a:lnTo>
              </a:path>
            </a:pathLst>
          </a:custGeom>
          <a:ln w="52343">
            <a:solidFill>
              <a:srgbClr val="5881B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5" name="bg object 55"/>
          <p:cNvSpPr/>
          <p:nvPr/>
        </p:nvSpPr>
        <p:spPr>
          <a:xfrm>
            <a:off x="371916" y="1128238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1"/>
                </a:moveTo>
                <a:lnTo>
                  <a:pt x="0" y="26171"/>
                </a:lnTo>
              </a:path>
            </a:pathLst>
          </a:custGeom>
          <a:ln w="52343">
            <a:solidFill>
              <a:srgbClr val="5881B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6" name="bg object 56"/>
          <p:cNvSpPr/>
          <p:nvPr/>
        </p:nvSpPr>
        <p:spPr>
          <a:xfrm>
            <a:off x="495049" y="1128238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1"/>
                </a:moveTo>
                <a:lnTo>
                  <a:pt x="0" y="26171"/>
                </a:lnTo>
              </a:path>
            </a:pathLst>
          </a:custGeom>
          <a:ln w="52343">
            <a:solidFill>
              <a:srgbClr val="5881B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7" name="bg object 57"/>
          <p:cNvSpPr/>
          <p:nvPr/>
        </p:nvSpPr>
        <p:spPr>
          <a:xfrm>
            <a:off x="699856" y="10935199"/>
            <a:ext cx="9346565" cy="0"/>
          </a:xfrm>
          <a:custGeom>
            <a:avLst/>
            <a:gdLst/>
            <a:ahLst/>
            <a:cxnLst/>
            <a:rect l="l" t="t" r="r" b="b"/>
            <a:pathLst>
              <a:path w="9346565">
                <a:moveTo>
                  <a:pt x="0" y="0"/>
                </a:moveTo>
                <a:lnTo>
                  <a:pt x="9346113" y="0"/>
                </a:lnTo>
              </a:path>
            </a:pathLst>
          </a:custGeom>
          <a:ln w="10470">
            <a:solidFill>
              <a:srgbClr val="5A83C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8" name="bg object 58"/>
          <p:cNvSpPr/>
          <p:nvPr/>
        </p:nvSpPr>
        <p:spPr>
          <a:xfrm>
            <a:off x="10045967" y="10935199"/>
            <a:ext cx="9346565" cy="0"/>
          </a:xfrm>
          <a:custGeom>
            <a:avLst/>
            <a:gdLst/>
            <a:ahLst/>
            <a:cxnLst/>
            <a:rect l="l" t="t" r="r" b="b"/>
            <a:pathLst>
              <a:path w="9346565">
                <a:moveTo>
                  <a:pt x="0" y="0"/>
                </a:moveTo>
                <a:lnTo>
                  <a:pt x="9346113" y="0"/>
                </a:lnTo>
              </a:path>
            </a:pathLst>
          </a:custGeom>
          <a:ln w="10470">
            <a:solidFill>
              <a:srgbClr val="5A83C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9" name="bg object 59"/>
          <p:cNvSpPr/>
          <p:nvPr/>
        </p:nvSpPr>
        <p:spPr>
          <a:xfrm>
            <a:off x="19779699" y="1128238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1"/>
                </a:moveTo>
                <a:lnTo>
                  <a:pt x="0" y="26171"/>
                </a:lnTo>
              </a:path>
            </a:pathLst>
          </a:custGeom>
          <a:ln w="523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0" name="bg object 60"/>
          <p:cNvSpPr/>
          <p:nvPr/>
        </p:nvSpPr>
        <p:spPr>
          <a:xfrm>
            <a:off x="19656567" y="1128238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1"/>
                </a:moveTo>
                <a:lnTo>
                  <a:pt x="0" y="26171"/>
                </a:lnTo>
              </a:path>
            </a:pathLst>
          </a:custGeom>
          <a:ln w="523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1" name="bg object 61"/>
          <p:cNvSpPr/>
          <p:nvPr/>
        </p:nvSpPr>
        <p:spPr>
          <a:xfrm>
            <a:off x="19533434" y="1128238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1"/>
                </a:moveTo>
                <a:lnTo>
                  <a:pt x="0" y="26171"/>
                </a:lnTo>
              </a:path>
            </a:pathLst>
          </a:custGeom>
          <a:ln w="523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9339" y="-104882"/>
            <a:ext cx="19285421" cy="1659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700" b="0" i="0">
                <a:solidFill>
                  <a:srgbClr val="F89A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62447" y="4311437"/>
            <a:ext cx="17613630" cy="6175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29850" y="10584699"/>
            <a:ext cx="392093" cy="39690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979">
                <a:solidFill>
                  <a:srgbClr val="888888"/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latin typeface="Calibri"/>
                <a:sym typeface="Calibri"/>
              </a:rPr>
              <a:pPr hangingPunct="0"/>
              <a:t>‹#›</a:t>
            </a:fld>
            <a:endParaRPr kern="0">
              <a:latin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7082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ransition spd="med"/>
  <p:txStyles>
    <p:titleStyle>
      <a:lvl1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76961" marR="0" indent="-376961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193711" marR="0" indent="-439788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2035590" marR="0" indent="-52774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848153" marR="0" indent="-58638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3602076" marR="0" indent="-58638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4355998" marR="0" indent="-58638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5109921" marR="0" indent="-58638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5863844" marR="0" indent="-58638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6617767" marR="0" indent="-58638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753923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1507846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2261768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3015691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3769614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4523537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5277460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6031382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329850" y="10584699"/>
            <a:ext cx="392093" cy="39690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979">
                <a:solidFill>
                  <a:srgbClr val="888888"/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latin typeface="Calibri"/>
                <a:sym typeface="Calibri"/>
              </a:rPr>
              <a:pPr hangingPunct="0"/>
              <a:t>‹#›</a:t>
            </a:fld>
            <a:endParaRPr kern="0">
              <a:latin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150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ransition spd="med"/>
  <p:txStyles>
    <p:titleStyle>
      <a:lvl1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5078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56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76961" marR="0" indent="-376961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193711" marR="0" indent="-439788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2035590" marR="0" indent="-52774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848153" marR="0" indent="-58638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3602076" marR="0" indent="-58638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4355998" marR="0" indent="-58638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5109921" marR="0" indent="-58638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5863844" marR="0" indent="-58638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6617767" marR="0" indent="-586384" algn="l" defTabSz="1507846" rtl="0" latinLnBrk="0">
        <a:lnSpc>
          <a:spcPct val="90000"/>
        </a:lnSpc>
        <a:spcBef>
          <a:spcPts val="1649"/>
        </a:spcBef>
        <a:spcAft>
          <a:spcPts val="0"/>
        </a:spcAft>
        <a:buClrTx/>
        <a:buSzPct val="100000"/>
        <a:buFont typeface="Arial"/>
        <a:buChar char="•"/>
        <a:tabLst/>
        <a:defRPr sz="461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753923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1507846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2261768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3015691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3769614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4523537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5277460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6031382" algn="r" defTabSz="150784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79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G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chart" Target="../charts/chart1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1.jpeg"/><Relationship Id="rId7" Type="http://schemas.openxmlformats.org/officeDocument/2006/relationships/image" Target="../media/image3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10" Type="http://schemas.openxmlformats.org/officeDocument/2006/relationships/image" Target="../media/image36.png"/><Relationship Id="rId4" Type="http://schemas.openxmlformats.org/officeDocument/2006/relationships/image" Target="../media/image22.jpe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1.jpeg"/><Relationship Id="rId7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2.jpe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4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jp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jp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g"/><Relationship Id="rId7" Type="http://schemas.openxmlformats.org/officeDocument/2006/relationships/image" Target="../media/image51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g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48.jpg"/><Relationship Id="rId21" Type="http://schemas.openxmlformats.org/officeDocument/2006/relationships/image" Target="../media/image71.png"/><Relationship Id="rId7" Type="http://schemas.openxmlformats.org/officeDocument/2006/relationships/image" Target="../media/image52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47.jp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1.png"/><Relationship Id="rId11" Type="http://schemas.openxmlformats.org/officeDocument/2006/relationships/image" Target="../media/image61.png"/><Relationship Id="rId5" Type="http://schemas.openxmlformats.org/officeDocument/2006/relationships/image" Target="../media/image50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49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g"/><Relationship Id="rId7" Type="http://schemas.openxmlformats.org/officeDocument/2006/relationships/image" Target="../media/image52.png"/><Relationship Id="rId12" Type="http://schemas.openxmlformats.org/officeDocument/2006/relationships/image" Target="../media/image75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1.png"/><Relationship Id="rId11" Type="http://schemas.openxmlformats.org/officeDocument/2006/relationships/image" Target="../media/image74.png"/><Relationship Id="rId5" Type="http://schemas.openxmlformats.org/officeDocument/2006/relationships/image" Target="../media/image50.png"/><Relationship Id="rId10" Type="http://schemas.openxmlformats.org/officeDocument/2006/relationships/image" Target="../media/image73.png"/><Relationship Id="rId4" Type="http://schemas.openxmlformats.org/officeDocument/2006/relationships/image" Target="../media/image49.png"/><Relationship Id="rId9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7.jpg"/><Relationship Id="rId7" Type="http://schemas.openxmlformats.org/officeDocument/2006/relationships/image" Target="../media/image79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8.png"/><Relationship Id="rId5" Type="http://schemas.openxmlformats.org/officeDocument/2006/relationships/hyperlink" Target="http://www.nostroy.ru/" TargetMode="External"/><Relationship Id="rId4" Type="http://schemas.openxmlformats.org/officeDocument/2006/relationships/hyperlink" Target="mailto:info@nostroy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Рисунок 4" descr="Рисунок 4"/>
          <p:cNvPicPr>
            <a:picLocks noChangeAspect="1"/>
          </p:cNvPicPr>
          <p:nvPr/>
        </p:nvPicPr>
        <p:blipFill>
          <a:blip r:embed="rId2"/>
          <a:srcRect l="524" b="17185"/>
          <a:stretch>
            <a:fillRect/>
          </a:stretch>
        </p:blipFill>
        <p:spPr>
          <a:xfrm>
            <a:off x="-19089" y="1575424"/>
            <a:ext cx="11566254" cy="6558667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extBox 10"/>
          <p:cNvSpPr txBox="1"/>
          <p:nvPr/>
        </p:nvSpPr>
        <p:spPr>
          <a:xfrm>
            <a:off x="1074627" y="8224512"/>
            <a:ext cx="9129823" cy="1513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rIns="75389">
            <a:spAutoFit/>
          </a:bodyPr>
          <a:lstStyle/>
          <a:p>
            <a:pPr>
              <a:defRPr sz="14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2309" dirty="0"/>
              <a:t>Мороз Антон Михайлович,</a:t>
            </a:r>
          </a:p>
          <a:p>
            <a:pPr>
              <a:defRPr sz="1400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2309" dirty="0"/>
              <a:t>Вице-президент Ассоциации «Национальное объединение строителей»</a:t>
            </a:r>
          </a:p>
          <a:p>
            <a:pPr>
              <a:defRPr sz="14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2309" dirty="0"/>
              <a:t>г. Москва, 25 марта 2021 </a:t>
            </a:r>
            <a:r>
              <a:rPr lang="ru-RU" sz="2309" dirty="0" smtClean="0"/>
              <a:t>года</a:t>
            </a:r>
            <a:endParaRPr lang="ru-RU" sz="2309" dirty="0"/>
          </a:p>
        </p:txBody>
      </p:sp>
      <p:pic>
        <p:nvPicPr>
          <p:cNvPr id="96" name="Picture 24" descr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7847" y="8110712"/>
            <a:ext cx="4854156" cy="1959706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097" y="1008119"/>
            <a:ext cx="18595958" cy="7125972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TextBox 6"/>
          <p:cNvSpPr txBox="1"/>
          <p:nvPr/>
        </p:nvSpPr>
        <p:spPr>
          <a:xfrm>
            <a:off x="12109450" y="1539680"/>
            <a:ext cx="7803574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rIns="75389">
            <a:spAutoFit/>
          </a:bodyPr>
          <a:lstStyle/>
          <a:p>
            <a:pPr algn="just">
              <a:defRPr b="1">
                <a:solidFill>
                  <a:srgbClr val="3E4E95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2800" dirty="0" smtClean="0"/>
              <a:t>Актуальные вопросы устойчивого развития городских и сельских территорий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287570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2" descr="Picture 12"/>
          <p:cNvPicPr>
            <a:picLocks noChangeAspect="1"/>
          </p:cNvPicPr>
          <p:nvPr/>
        </p:nvPicPr>
        <p:blipFill>
          <a:blip r:embed="rId2"/>
          <a:srcRect t="87312" r="34504"/>
          <a:stretch>
            <a:fillRect/>
          </a:stretch>
        </p:blipFill>
        <p:spPr>
          <a:xfrm>
            <a:off x="1091959" y="463149"/>
            <a:ext cx="18458303" cy="1370281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Title 1"/>
          <p:cNvSpPr txBox="1"/>
          <p:nvPr/>
        </p:nvSpPr>
        <p:spPr>
          <a:xfrm>
            <a:off x="1091958" y="489516"/>
            <a:ext cx="18458304" cy="1193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rIns="75389">
            <a:spAutoFit/>
          </a:bodyPr>
          <a:lstStyle>
            <a:lvl1pPr algn="ctr">
              <a:defRPr sz="2400" b="1">
                <a:solidFill>
                  <a:srgbClr val="3E4E95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l"/>
            <a:r>
              <a:rPr lang="ru-RU" sz="3200" dirty="0" smtClean="0"/>
              <a:t>Общая характеристика территорий Российской Федерации</a:t>
            </a:r>
            <a:endParaRPr lang="ru-RU" sz="3200" dirty="0"/>
          </a:p>
          <a:p>
            <a:pPr algn="l"/>
            <a:endParaRPr sz="3958" dirty="0"/>
          </a:p>
        </p:txBody>
      </p:sp>
      <p:sp>
        <p:nvSpPr>
          <p:cNvPr id="123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981500" y="10498964"/>
            <a:ext cx="305719" cy="4567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 algn="l">
              <a:defRPr sz="1484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grpSp>
        <p:nvGrpSpPr>
          <p:cNvPr id="128" name="Group 18"/>
          <p:cNvGrpSpPr/>
          <p:nvPr/>
        </p:nvGrpSpPr>
        <p:grpSpPr>
          <a:xfrm>
            <a:off x="1527562" y="9922064"/>
            <a:ext cx="18077303" cy="898727"/>
            <a:chOff x="0" y="0"/>
            <a:chExt cx="10962861" cy="545025"/>
          </a:xfrm>
        </p:grpSpPr>
        <p:pic>
          <p:nvPicPr>
            <p:cNvPr id="124" name="Picture 19" descr="Picture 19"/>
            <p:cNvPicPr>
              <a:picLocks noChangeAspect="1"/>
            </p:cNvPicPr>
            <p:nvPr/>
          </p:nvPicPr>
          <p:blipFill>
            <a:blip r:embed="rId3"/>
            <a:srcRect t="66112"/>
            <a:stretch>
              <a:fillRect/>
            </a:stretch>
          </p:blipFill>
          <p:spPr>
            <a:xfrm>
              <a:off x="0" y="343441"/>
              <a:ext cx="5110709" cy="201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6" name="Picture 23" descr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58101" y="0"/>
              <a:ext cx="1204760" cy="5383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" name="TextBox 55"/>
          <p:cNvSpPr txBox="1"/>
          <p:nvPr/>
        </p:nvSpPr>
        <p:spPr>
          <a:xfrm>
            <a:off x="5670133" y="10419525"/>
            <a:ext cx="10706517" cy="4568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5389" tIns="75389" rIns="75389" bIns="75389" numCol="1" anchor="t">
            <a:spAutoFit/>
          </a:bodyPr>
          <a:lstStyle>
            <a:lvl1pPr>
              <a:defRPr sz="1200">
                <a:solidFill>
                  <a:srgbClr val="3E4E95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ru-RU" sz="1979" dirty="0" smtClean="0"/>
              <a:t>Актуальные вопросы устойчивого развития городских и сельских территорий</a:t>
            </a:r>
            <a:endParaRPr lang="ru-RU" sz="1979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850" y="2666252"/>
            <a:ext cx="10363200" cy="58565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8126" y="9244622"/>
            <a:ext cx="3070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По данным </a:t>
            </a:r>
            <a:r>
              <a:rPr lang="ru-RU" i="1" dirty="0" err="1" smtClean="0"/>
              <a:t>Росреестра</a:t>
            </a:r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1957050" y="2987675"/>
            <a:ext cx="7391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Земли населенных пунктов </a:t>
            </a:r>
            <a:r>
              <a:rPr lang="ru-RU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20,6 млн </a:t>
            </a:r>
            <a:r>
              <a:rPr lang="ru-RU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 (1,2% от всего земельного фонда Российской Федерации)</a:t>
            </a:r>
            <a:endParaRPr lang="ru-RU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Городские территории – 8,8 млн га</a:t>
            </a:r>
          </a:p>
          <a:p>
            <a:r>
              <a:rPr lang="ru-RU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Сельские территории – 11,8 млн га </a:t>
            </a:r>
            <a:endParaRPr lang="ru-RU" dirty="0" smtClean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Численность населения </a:t>
            </a:r>
            <a:r>
              <a:rPr lang="ru-RU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146,7 млн человек</a:t>
            </a:r>
          </a:p>
          <a:p>
            <a:r>
              <a:rPr lang="ru-RU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Городское население – 109,5 млн человек (74,7%)</a:t>
            </a:r>
          </a:p>
          <a:p>
            <a:r>
              <a:rPr lang="ru-RU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Сельское население – 37,2 млн человек (25,3%)</a:t>
            </a:r>
          </a:p>
          <a:p>
            <a:endParaRPr lang="ru-RU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Уровень жизни </a:t>
            </a:r>
          </a:p>
          <a:p>
            <a:r>
              <a:rPr lang="ru-RU" u="sng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Уровень </a:t>
            </a:r>
            <a:r>
              <a:rPr lang="ru-RU" u="sng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заработной платы</a:t>
            </a:r>
            <a:r>
              <a:rPr lang="ru-RU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dirty="0" smtClean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Городское население – 49,3 тыс. рублей</a:t>
            </a:r>
          </a:p>
          <a:p>
            <a:r>
              <a:rPr lang="ru-RU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Сельское население– 33,9 тыс. рублей </a:t>
            </a:r>
          </a:p>
          <a:p>
            <a:r>
              <a:rPr lang="ru-RU" u="sng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Располагаемые ресурсы домохозяйств на одного члена семьи, ежемесячно </a:t>
            </a:r>
            <a:endParaRPr lang="ru-RU" u="sng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Городское население – 31,9 тыс. рублей</a:t>
            </a:r>
          </a:p>
          <a:p>
            <a:r>
              <a:rPr lang="ru-RU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Сельское население 20,4 тыс. рублей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577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2" descr="Picture 12"/>
          <p:cNvPicPr>
            <a:picLocks noChangeAspect="1"/>
          </p:cNvPicPr>
          <p:nvPr/>
        </p:nvPicPr>
        <p:blipFill>
          <a:blip r:embed="rId2"/>
          <a:srcRect t="87312" r="34504"/>
          <a:stretch>
            <a:fillRect/>
          </a:stretch>
        </p:blipFill>
        <p:spPr>
          <a:xfrm>
            <a:off x="1091959" y="463149"/>
            <a:ext cx="18458303" cy="1370281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Title 1"/>
          <p:cNvSpPr txBox="1"/>
          <p:nvPr/>
        </p:nvSpPr>
        <p:spPr>
          <a:xfrm>
            <a:off x="1091958" y="489516"/>
            <a:ext cx="18458303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rIns="75389">
            <a:spAutoFit/>
          </a:bodyPr>
          <a:lstStyle>
            <a:lvl1pPr algn="ctr">
              <a:defRPr sz="2400" b="1">
                <a:solidFill>
                  <a:srgbClr val="3E4E95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l"/>
            <a:r>
              <a:rPr lang="ru-RU" sz="3200" dirty="0" smtClean="0"/>
              <a:t>Общая </a:t>
            </a:r>
            <a:r>
              <a:rPr lang="ru-RU" sz="3200" dirty="0"/>
              <a:t>характеристика жилищного </a:t>
            </a:r>
            <a:r>
              <a:rPr lang="ru-RU" sz="3200" dirty="0" smtClean="0"/>
              <a:t>фонда, социальная</a:t>
            </a:r>
            <a:r>
              <a:rPr lang="ru-RU" sz="3200" dirty="0"/>
              <a:t>, транспортная и инженерная инфраструктура на </a:t>
            </a:r>
            <a:r>
              <a:rPr lang="ru-RU" sz="3200" dirty="0" smtClean="0"/>
              <a:t>городских и сельских территориях </a:t>
            </a:r>
            <a:endParaRPr sz="3200" dirty="0"/>
          </a:p>
        </p:txBody>
      </p:sp>
      <p:sp>
        <p:nvSpPr>
          <p:cNvPr id="123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981500" y="10498964"/>
            <a:ext cx="305719" cy="4567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 algn="l">
              <a:defRPr sz="1484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grpSp>
        <p:nvGrpSpPr>
          <p:cNvPr id="128" name="Group 18"/>
          <p:cNvGrpSpPr/>
          <p:nvPr/>
        </p:nvGrpSpPr>
        <p:grpSpPr>
          <a:xfrm>
            <a:off x="1527562" y="9922064"/>
            <a:ext cx="18077303" cy="898727"/>
            <a:chOff x="0" y="0"/>
            <a:chExt cx="10962861" cy="545025"/>
          </a:xfrm>
        </p:grpSpPr>
        <p:pic>
          <p:nvPicPr>
            <p:cNvPr id="124" name="Picture 19" descr="Picture 19"/>
            <p:cNvPicPr>
              <a:picLocks noChangeAspect="1"/>
            </p:cNvPicPr>
            <p:nvPr/>
          </p:nvPicPr>
          <p:blipFill>
            <a:blip r:embed="rId3"/>
            <a:srcRect t="66112"/>
            <a:stretch>
              <a:fillRect/>
            </a:stretch>
          </p:blipFill>
          <p:spPr>
            <a:xfrm>
              <a:off x="0" y="343441"/>
              <a:ext cx="5110709" cy="201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6" name="Picture 23" descr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58101" y="0"/>
              <a:ext cx="1204760" cy="5383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" name="TextBox 55"/>
          <p:cNvSpPr txBox="1"/>
          <p:nvPr/>
        </p:nvSpPr>
        <p:spPr>
          <a:xfrm>
            <a:off x="5670133" y="10419525"/>
            <a:ext cx="10706517" cy="4568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5389" tIns="75389" rIns="75389" bIns="75389" numCol="1" anchor="t">
            <a:spAutoFit/>
          </a:bodyPr>
          <a:lstStyle>
            <a:lvl1pPr>
              <a:defRPr sz="1200">
                <a:solidFill>
                  <a:srgbClr val="3E4E95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ru-RU" sz="1979" dirty="0" smtClean="0"/>
              <a:t>Актуальные вопросы устойчивого развития городских и сельских территорий</a:t>
            </a:r>
            <a:endParaRPr lang="ru-RU" sz="1979" dirty="0"/>
          </a:p>
        </p:txBody>
      </p:sp>
      <p:sp>
        <p:nvSpPr>
          <p:cNvPr id="5" name="TextBox 4"/>
          <p:cNvSpPr txBox="1"/>
          <p:nvPr/>
        </p:nvSpPr>
        <p:spPr>
          <a:xfrm>
            <a:off x="679450" y="9424048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По данным Росстата, </a:t>
            </a:r>
            <a:r>
              <a:rPr lang="ru-RU" i="1" dirty="0" err="1" smtClean="0"/>
              <a:t>Роспотребнадзора</a:t>
            </a:r>
            <a:r>
              <a:rPr lang="ru-RU" i="1" dirty="0" smtClean="0"/>
              <a:t>, Минсельхоза России</a:t>
            </a:r>
            <a:endParaRPr lang="ru-RU" i="1" dirty="0"/>
          </a:p>
        </p:txBody>
      </p:sp>
      <p:pic>
        <p:nvPicPr>
          <p:cNvPr id="13" name="Рисунок 1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506" y="2301874"/>
            <a:ext cx="9580344" cy="71221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539364" y="2404440"/>
            <a:ext cx="7162800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Жилищный фонд </a:t>
            </a:r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3,8 млрд кв. м.</a:t>
            </a:r>
          </a:p>
          <a:p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Городской – 2,8 млрд </a:t>
            </a:r>
            <a:r>
              <a:rPr lang="ru-RU" sz="2000" dirty="0" err="1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кв.м</a:t>
            </a:r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Сельский – 1,0 млрд ка. м. </a:t>
            </a:r>
          </a:p>
          <a:p>
            <a:endParaRPr lang="ru-RU" sz="2000" dirty="0" smtClean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2000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Удельный </a:t>
            </a:r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вес площади жилых помещений, имеющих износ более 70% в сельских населенных </a:t>
            </a:r>
            <a:r>
              <a:rPr lang="ru-RU" sz="2000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пунктах </a:t>
            </a:r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составил 3,2</a:t>
            </a:r>
            <a:r>
              <a:rPr lang="ru-RU" sz="2000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%, в </a:t>
            </a:r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городах и поселках городского типа – 0,9</a:t>
            </a:r>
            <a:r>
              <a:rPr lang="ru-RU" sz="2000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%.</a:t>
            </a:r>
          </a:p>
          <a:p>
            <a:endParaRPr lang="ru-RU" sz="2000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Обеспеченность жильем сельского населения </a:t>
            </a:r>
            <a:r>
              <a:rPr lang="ru-RU" sz="2000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выше </a:t>
            </a:r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городского и составляет на начало 2020 года 27,3 кв. м на </a:t>
            </a:r>
            <a:r>
              <a:rPr lang="ru-RU" sz="2000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человека,  городского </a:t>
            </a:r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- 25,9 кв. м</a:t>
            </a:r>
            <a:r>
              <a:rPr lang="ru-RU" sz="2000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just"/>
            <a:endParaRPr lang="ru-RU" sz="2000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ru-RU" sz="2000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Обеспеченность </a:t>
            </a:r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медицинским персоналом в сельской местности в 2018 году составила 16,2 человека на 1000 жителей, </a:t>
            </a:r>
            <a:r>
              <a:rPr lang="ru-RU" sz="2000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городе этот показатель составляет 58,8 человека на 1000 жителей. </a:t>
            </a:r>
            <a:endParaRPr lang="ru-RU" sz="2000" dirty="0" smtClean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ru-RU" sz="2000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3,6 млн сельских жителей, или 9,6% общей численности сельского населения, потребляли недоброкачественную питьевую </a:t>
            </a:r>
            <a:r>
              <a:rPr lang="ru-RU" sz="2000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воду, в </a:t>
            </a:r>
            <a:r>
              <a:rPr lang="ru-RU" sz="200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городской местности – 3,2</a:t>
            </a:r>
            <a:r>
              <a:rPr lang="ru-RU" sz="2000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%. </a:t>
            </a:r>
            <a:endParaRPr lang="ru-RU" sz="2000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ru-RU" sz="20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endParaRPr lang="ru-RU" sz="20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20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20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0827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2" descr="Picture 12"/>
          <p:cNvPicPr>
            <a:picLocks noChangeAspect="1"/>
          </p:cNvPicPr>
          <p:nvPr/>
        </p:nvPicPr>
        <p:blipFill>
          <a:blip r:embed="rId2"/>
          <a:srcRect t="87312" r="34504"/>
          <a:stretch>
            <a:fillRect/>
          </a:stretch>
        </p:blipFill>
        <p:spPr>
          <a:xfrm>
            <a:off x="1091959" y="463149"/>
            <a:ext cx="18458303" cy="1370281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Title 1"/>
          <p:cNvSpPr txBox="1"/>
          <p:nvPr/>
        </p:nvSpPr>
        <p:spPr>
          <a:xfrm>
            <a:off x="1091959" y="489516"/>
            <a:ext cx="16138456" cy="701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5389" rIns="75389">
            <a:spAutoFit/>
          </a:bodyPr>
          <a:lstStyle>
            <a:lvl1pPr algn="ctr">
              <a:defRPr sz="2400" b="1">
                <a:solidFill>
                  <a:srgbClr val="3E4E95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l"/>
            <a:r>
              <a:rPr lang="ru-RU" sz="3958" dirty="0" smtClean="0"/>
              <a:t>Характеристика строящегося жилья</a:t>
            </a:r>
            <a:endParaRPr sz="3958" dirty="0"/>
          </a:p>
        </p:txBody>
      </p:sp>
      <p:sp>
        <p:nvSpPr>
          <p:cNvPr id="123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981500" y="10498964"/>
            <a:ext cx="305719" cy="4567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 algn="l">
              <a:defRPr sz="1484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grpSp>
        <p:nvGrpSpPr>
          <p:cNvPr id="128" name="Group 18"/>
          <p:cNvGrpSpPr/>
          <p:nvPr/>
        </p:nvGrpSpPr>
        <p:grpSpPr>
          <a:xfrm>
            <a:off x="1527562" y="9922064"/>
            <a:ext cx="18077303" cy="898727"/>
            <a:chOff x="0" y="0"/>
            <a:chExt cx="10962861" cy="545025"/>
          </a:xfrm>
        </p:grpSpPr>
        <p:pic>
          <p:nvPicPr>
            <p:cNvPr id="124" name="Picture 19" descr="Picture 19"/>
            <p:cNvPicPr>
              <a:picLocks noChangeAspect="1"/>
            </p:cNvPicPr>
            <p:nvPr/>
          </p:nvPicPr>
          <p:blipFill>
            <a:blip r:embed="rId3"/>
            <a:srcRect t="66112"/>
            <a:stretch>
              <a:fillRect/>
            </a:stretch>
          </p:blipFill>
          <p:spPr>
            <a:xfrm>
              <a:off x="0" y="343441"/>
              <a:ext cx="5110709" cy="201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6" name="Picture 23" descr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58101" y="0"/>
              <a:ext cx="1204760" cy="5383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" name="TextBox 55"/>
          <p:cNvSpPr txBox="1"/>
          <p:nvPr/>
        </p:nvSpPr>
        <p:spPr>
          <a:xfrm>
            <a:off x="5670133" y="10419525"/>
            <a:ext cx="10401717" cy="4568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5389" tIns="75389" rIns="75389" bIns="75389" numCol="1" anchor="t">
            <a:spAutoFit/>
          </a:bodyPr>
          <a:lstStyle>
            <a:lvl1pPr>
              <a:defRPr sz="1200">
                <a:solidFill>
                  <a:srgbClr val="3E4E95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ru-RU" sz="1979" dirty="0" smtClean="0"/>
              <a:t>Актуальные вопросы устойчивого развития городских и сельских территорий</a:t>
            </a:r>
            <a:endParaRPr sz="1979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50" y="2759074"/>
            <a:ext cx="9448800" cy="5541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4909" y="2918143"/>
            <a:ext cx="9276163" cy="53273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70050" y="9312275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По данным ЕРЗ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5438343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2" descr="Picture 12"/>
          <p:cNvPicPr>
            <a:picLocks noChangeAspect="1"/>
          </p:cNvPicPr>
          <p:nvPr/>
        </p:nvPicPr>
        <p:blipFill>
          <a:blip r:embed="rId2"/>
          <a:srcRect t="87312" r="34504"/>
          <a:stretch>
            <a:fillRect/>
          </a:stretch>
        </p:blipFill>
        <p:spPr>
          <a:xfrm>
            <a:off x="1091959" y="463149"/>
            <a:ext cx="18458303" cy="1370281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Title 1"/>
          <p:cNvSpPr txBox="1"/>
          <p:nvPr/>
        </p:nvSpPr>
        <p:spPr>
          <a:xfrm>
            <a:off x="1287218" y="463150"/>
            <a:ext cx="15447320" cy="1310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5389" rIns="75389">
            <a:spAutoFit/>
          </a:bodyPr>
          <a:lstStyle>
            <a:lvl1pPr algn="ctr">
              <a:defRPr sz="2400" b="1">
                <a:solidFill>
                  <a:srgbClr val="3E4E95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l"/>
            <a:r>
              <a:rPr lang="ru-RU" sz="3958" dirty="0"/>
              <a:t>Индивидуальное жилищное строительство:</a:t>
            </a:r>
            <a:br>
              <a:rPr lang="ru-RU" sz="3958" dirty="0"/>
            </a:br>
            <a:r>
              <a:rPr lang="ru-RU" sz="3958" dirty="0"/>
              <a:t>Ситуация «как есть» в Российской Федерации</a:t>
            </a:r>
            <a:endParaRPr sz="3958" dirty="0"/>
          </a:p>
        </p:txBody>
      </p:sp>
      <p:sp>
        <p:nvSpPr>
          <p:cNvPr id="123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981500" y="10498964"/>
            <a:ext cx="305719" cy="4567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algn="l">
              <a:defRPr sz="1484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grpSp>
        <p:nvGrpSpPr>
          <p:cNvPr id="128" name="Group 18"/>
          <p:cNvGrpSpPr/>
          <p:nvPr/>
        </p:nvGrpSpPr>
        <p:grpSpPr>
          <a:xfrm>
            <a:off x="1527562" y="9922064"/>
            <a:ext cx="18077303" cy="898727"/>
            <a:chOff x="0" y="0"/>
            <a:chExt cx="10962861" cy="545025"/>
          </a:xfrm>
        </p:grpSpPr>
        <p:pic>
          <p:nvPicPr>
            <p:cNvPr id="124" name="Picture 19" descr="Picture 19"/>
            <p:cNvPicPr>
              <a:picLocks noChangeAspect="1"/>
            </p:cNvPicPr>
            <p:nvPr/>
          </p:nvPicPr>
          <p:blipFill>
            <a:blip r:embed="rId3"/>
            <a:srcRect t="66112"/>
            <a:stretch>
              <a:fillRect/>
            </a:stretch>
          </p:blipFill>
          <p:spPr>
            <a:xfrm>
              <a:off x="0" y="343441"/>
              <a:ext cx="5110709" cy="201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6" name="Picture 23" descr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58101" y="0"/>
              <a:ext cx="1204760" cy="5383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aphicFrame>
        <p:nvGraphicFramePr>
          <p:cNvPr id="9" name="Диаграмма 8"/>
          <p:cNvGraphicFramePr>
            <a:graphicFrameLocks/>
          </p:cNvGraphicFramePr>
          <p:nvPr>
            <p:extLst/>
          </p:nvPr>
        </p:nvGraphicFramePr>
        <p:xfrm>
          <a:off x="765161" y="2204017"/>
          <a:ext cx="6456444" cy="5302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2239" y="2204385"/>
            <a:ext cx="5397740" cy="56927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80998" y="2204385"/>
            <a:ext cx="5993246" cy="5430280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765161" y="8242583"/>
            <a:ext cx="18891905" cy="29322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38" b="1" kern="0" spc="-340" dirty="0">
                <a:solidFill>
                  <a:srgbClr val="42529B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ИЖС составляют 38,5% всего жилого фонда в России. </a:t>
            </a:r>
          </a:p>
          <a:p>
            <a:r>
              <a:rPr lang="ru-RU" sz="2638" b="1" kern="0" spc="-340" dirty="0">
                <a:solidFill>
                  <a:srgbClr val="42529B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При этом, согласно исследования ВЦИОМ и ДОМ.РФ более половины семей, живущих в квартирах</a:t>
            </a:r>
            <a:r>
              <a:rPr lang="ru-RU" sz="2638" b="1" kern="0" spc="-340" dirty="0">
                <a:solidFill>
                  <a:srgbClr val="23325B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, </a:t>
            </a:r>
            <a:r>
              <a:rPr lang="ru-RU" sz="2638" b="1" kern="0" spc="-298" dirty="0">
                <a:solidFill>
                  <a:srgbClr val="F580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хотят улучшить жилищные условия и переехать в индивидуальные дома.</a:t>
            </a:r>
            <a:r>
              <a:rPr lang="ru-RU" sz="2638" b="1" kern="0" spc="-340" dirty="0">
                <a:solidFill>
                  <a:srgbClr val="23325B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 </a:t>
            </a:r>
            <a:br>
              <a:rPr lang="ru-RU" sz="2638" b="1" kern="0" spc="-340" dirty="0">
                <a:solidFill>
                  <a:srgbClr val="23325B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</a:br>
            <a:r>
              <a:rPr lang="ru-RU" sz="2638" b="1" kern="0" spc="-340" dirty="0">
                <a:solidFill>
                  <a:srgbClr val="42529B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Это  59% всех опрошенных (или 23,2 млн семей в целом по Российской Федерации). </a:t>
            </a:r>
            <a:endParaRPr lang="ru-RU" sz="2638" kern="0" dirty="0">
              <a:solidFill>
                <a:srgbClr val="42529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extBox 55"/>
          <p:cNvSpPr txBox="1"/>
          <p:nvPr/>
        </p:nvSpPr>
        <p:spPr>
          <a:xfrm>
            <a:off x="5670133" y="10419525"/>
            <a:ext cx="10706517" cy="4568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tIns="75389" rIns="75389" bIns="75389" numCol="1" anchor="t">
            <a:spAutoFit/>
          </a:bodyPr>
          <a:lstStyle>
            <a:lvl1pPr>
              <a:defRPr sz="1200">
                <a:solidFill>
                  <a:srgbClr val="3E4E95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ru-RU" sz="1979" dirty="0" smtClean="0"/>
              <a:t>Актуальные вопросы устойчивого развития территорий Российской Федерации</a:t>
            </a:r>
            <a:endParaRPr sz="1979" dirty="0"/>
          </a:p>
        </p:txBody>
      </p:sp>
    </p:spTree>
    <p:extLst>
      <p:ext uri="{BB962C8B-B14F-4D97-AF65-F5344CB8AC3E}">
        <p14:creationId xmlns:p14="http://schemas.microsoft.com/office/powerpoint/2010/main" val="141429171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28" y="1050453"/>
            <a:ext cx="850722" cy="8507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850" y="2149475"/>
            <a:ext cx="15116175" cy="8368817"/>
          </a:xfrm>
          <a:prstGeom prst="rect">
            <a:avLst/>
          </a:prstGeom>
        </p:spPr>
      </p:pic>
      <p:pic>
        <p:nvPicPr>
          <p:cNvPr id="8" name="Picture 12" descr="Picture 12"/>
          <p:cNvPicPr>
            <a:picLocks noChangeAspect="1"/>
          </p:cNvPicPr>
          <p:nvPr/>
        </p:nvPicPr>
        <p:blipFill>
          <a:blip r:embed="rId5"/>
          <a:srcRect t="87312" r="34504"/>
          <a:stretch>
            <a:fillRect/>
          </a:stretch>
        </p:blipFill>
        <p:spPr>
          <a:xfrm>
            <a:off x="1091959" y="463149"/>
            <a:ext cx="18458303" cy="137028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Прямоугольник 1"/>
          <p:cNvSpPr/>
          <p:nvPr/>
        </p:nvSpPr>
        <p:spPr>
          <a:xfrm>
            <a:off x="1365250" y="480990"/>
            <a:ext cx="14859000" cy="1310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958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Индивидуальное </a:t>
            </a:r>
            <a:r>
              <a:rPr lang="ru-RU" sz="3958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жилищное строительство:</a:t>
            </a:r>
            <a:br>
              <a:rPr lang="ru-RU" sz="3958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958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Ситуация «как есть» в Российской </a:t>
            </a:r>
            <a:r>
              <a:rPr lang="ru-RU" sz="3958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Федерации</a:t>
            </a:r>
            <a:endParaRPr lang="ru-RU" sz="3958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0" name="Group 18"/>
          <p:cNvGrpSpPr/>
          <p:nvPr/>
        </p:nvGrpSpPr>
        <p:grpSpPr>
          <a:xfrm>
            <a:off x="1506366" y="9958111"/>
            <a:ext cx="18077303" cy="898727"/>
            <a:chOff x="0" y="0"/>
            <a:chExt cx="10962861" cy="545025"/>
          </a:xfrm>
        </p:grpSpPr>
        <p:pic>
          <p:nvPicPr>
            <p:cNvPr id="11" name="Picture 19" descr="Picture 19"/>
            <p:cNvPicPr>
              <a:picLocks noChangeAspect="1"/>
            </p:cNvPicPr>
            <p:nvPr/>
          </p:nvPicPr>
          <p:blipFill>
            <a:blip r:embed="rId6"/>
            <a:srcRect t="66112"/>
            <a:stretch>
              <a:fillRect/>
            </a:stretch>
          </p:blipFill>
          <p:spPr>
            <a:xfrm>
              <a:off x="0" y="343441"/>
              <a:ext cx="5110709" cy="201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Picture 23" descr="Picture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758101" y="0"/>
              <a:ext cx="1204760" cy="5383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981500" y="10498964"/>
            <a:ext cx="305719" cy="22839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 algn="l">
              <a:defRPr sz="1484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ru-RU" dirty="0"/>
              <a:t>6</a:t>
            </a:r>
            <a:endParaRPr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08650" y="10428152"/>
            <a:ext cx="10667999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80" dirty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Актуальные вопросы устойчивого развития территорий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13506093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2" descr="Picture 12"/>
          <p:cNvPicPr>
            <a:picLocks noChangeAspect="1"/>
          </p:cNvPicPr>
          <p:nvPr/>
        </p:nvPicPr>
        <p:blipFill>
          <a:blip r:embed="rId2"/>
          <a:srcRect t="87312" r="34504"/>
          <a:stretch>
            <a:fillRect/>
          </a:stretch>
        </p:blipFill>
        <p:spPr>
          <a:xfrm>
            <a:off x="1091959" y="463149"/>
            <a:ext cx="18458303" cy="1370281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Title 1"/>
          <p:cNvSpPr txBox="1"/>
          <p:nvPr/>
        </p:nvSpPr>
        <p:spPr>
          <a:xfrm>
            <a:off x="1091959" y="489516"/>
            <a:ext cx="16138456" cy="701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5389" rIns="75389">
            <a:spAutoFit/>
          </a:bodyPr>
          <a:lstStyle>
            <a:lvl1pPr algn="ctr">
              <a:defRPr sz="2400" b="1">
                <a:solidFill>
                  <a:srgbClr val="3E4E95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l"/>
            <a:r>
              <a:rPr lang="ru-RU" sz="3958" dirty="0" smtClean="0"/>
              <a:t>Прорывные </a:t>
            </a:r>
            <a:r>
              <a:rPr lang="ru-RU" sz="3958" dirty="0"/>
              <a:t>инициативы в развитии ИЖС </a:t>
            </a:r>
            <a:endParaRPr sz="3958" dirty="0"/>
          </a:p>
        </p:txBody>
      </p:sp>
      <p:sp>
        <p:nvSpPr>
          <p:cNvPr id="123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981500" y="10498964"/>
            <a:ext cx="305719" cy="4567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algn="l">
              <a:defRPr sz="1484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7</a:t>
            </a:fld>
            <a:endParaRPr dirty="0"/>
          </a:p>
        </p:txBody>
      </p:sp>
      <p:grpSp>
        <p:nvGrpSpPr>
          <p:cNvPr id="128" name="Group 18"/>
          <p:cNvGrpSpPr/>
          <p:nvPr/>
        </p:nvGrpSpPr>
        <p:grpSpPr>
          <a:xfrm>
            <a:off x="1527562" y="9922064"/>
            <a:ext cx="18077303" cy="898727"/>
            <a:chOff x="0" y="0"/>
            <a:chExt cx="10962861" cy="545025"/>
          </a:xfrm>
        </p:grpSpPr>
        <p:pic>
          <p:nvPicPr>
            <p:cNvPr id="124" name="Picture 19" descr="Picture 19"/>
            <p:cNvPicPr>
              <a:picLocks noChangeAspect="1"/>
            </p:cNvPicPr>
            <p:nvPr/>
          </p:nvPicPr>
          <p:blipFill>
            <a:blip r:embed="rId3"/>
            <a:srcRect t="66112"/>
            <a:stretch>
              <a:fillRect/>
            </a:stretch>
          </p:blipFill>
          <p:spPr>
            <a:xfrm>
              <a:off x="0" y="343441"/>
              <a:ext cx="5110709" cy="201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6" name="Picture 23" descr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58101" y="0"/>
              <a:ext cx="1204760" cy="5383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229" y="2415712"/>
            <a:ext cx="3378374" cy="3378374"/>
          </a:xfrm>
          <a:prstGeom prst="ellipse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807" y="2040941"/>
            <a:ext cx="3386402" cy="338640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280" y="6939562"/>
            <a:ext cx="2671863" cy="267186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616" y="6623023"/>
            <a:ext cx="3309689" cy="3309689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6616" y="6691011"/>
            <a:ext cx="2897751" cy="2897751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921" y="2316588"/>
            <a:ext cx="4020349" cy="2890997"/>
          </a:xfrm>
          <a:prstGeom prst="rect">
            <a:avLst/>
          </a:prstGeom>
        </p:spPr>
      </p:pic>
      <p:sp>
        <p:nvSpPr>
          <p:cNvPr id="36" name="Овал 35"/>
          <p:cNvSpPr/>
          <p:nvPr/>
        </p:nvSpPr>
        <p:spPr>
          <a:xfrm>
            <a:off x="559253" y="3094221"/>
            <a:ext cx="2950041" cy="1968307"/>
          </a:xfrm>
          <a:prstGeom prst="ellipse">
            <a:avLst/>
          </a:prstGeom>
          <a:solidFill>
            <a:schemeClr val="bg1"/>
          </a:solidFill>
          <a:ln>
            <a:solidFill>
              <a:srgbClr val="4A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6327620" y="3120746"/>
            <a:ext cx="2950041" cy="1968307"/>
          </a:xfrm>
          <a:prstGeom prst="ellipse">
            <a:avLst/>
          </a:prstGeom>
          <a:solidFill>
            <a:schemeClr val="bg1"/>
          </a:solidFill>
          <a:ln>
            <a:solidFill>
              <a:srgbClr val="4A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12903317" y="3382021"/>
            <a:ext cx="2950041" cy="1968307"/>
          </a:xfrm>
          <a:prstGeom prst="ellipse">
            <a:avLst/>
          </a:prstGeom>
          <a:solidFill>
            <a:schemeClr val="bg1"/>
          </a:solidFill>
          <a:ln>
            <a:solidFill>
              <a:srgbClr val="4A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6838619" y="7477592"/>
            <a:ext cx="2950041" cy="1968307"/>
          </a:xfrm>
          <a:prstGeom prst="ellipse">
            <a:avLst/>
          </a:prstGeom>
          <a:solidFill>
            <a:schemeClr val="bg1"/>
          </a:solidFill>
          <a:ln>
            <a:solidFill>
              <a:srgbClr val="4A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13258097" y="7332860"/>
            <a:ext cx="2950041" cy="1968307"/>
          </a:xfrm>
          <a:prstGeom prst="ellipse">
            <a:avLst/>
          </a:prstGeom>
          <a:solidFill>
            <a:schemeClr val="bg1"/>
          </a:solidFill>
          <a:ln>
            <a:solidFill>
              <a:srgbClr val="4A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55043" y="7432801"/>
            <a:ext cx="2950041" cy="1968307"/>
          </a:xfrm>
          <a:prstGeom prst="ellipse">
            <a:avLst/>
          </a:prstGeom>
          <a:solidFill>
            <a:schemeClr val="bg1"/>
          </a:solidFill>
          <a:ln>
            <a:solidFill>
              <a:srgbClr val="4A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1039168" y="3847541"/>
            <a:ext cx="1887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Кредитные </a:t>
            </a:r>
          </a:p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продукты</a:t>
            </a:r>
            <a:endParaRPr lang="ru-RU" b="1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937010" y="7950182"/>
            <a:ext cx="26240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</a:t>
            </a:r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Выравненный»</a:t>
            </a:r>
          </a:p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платеж</a:t>
            </a:r>
          </a:p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 </a:t>
            </a:r>
          </a:p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подключение </a:t>
            </a:r>
          </a:p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 сетям</a:t>
            </a:r>
            <a:endParaRPr lang="ru-RU" b="1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24494" y="3874066"/>
            <a:ext cx="2356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Региональный </a:t>
            </a:r>
          </a:p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оператор</a:t>
            </a:r>
            <a:endParaRPr lang="ru-RU" b="1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258097" y="4197231"/>
            <a:ext cx="2280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Предоставление з/у</a:t>
            </a:r>
            <a:endParaRPr lang="ru-RU" b="1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3696221" y="8139887"/>
            <a:ext cx="2073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Реестр </a:t>
            </a:r>
          </a:p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подрядчиков</a:t>
            </a:r>
            <a:endParaRPr lang="ru-RU" b="1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36972" y="8239827"/>
            <a:ext cx="2786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Каталог </a:t>
            </a:r>
          </a:p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типовых проектов</a:t>
            </a:r>
            <a:endParaRPr lang="ru-RU" b="1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56250" y="10448277"/>
            <a:ext cx="10533653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980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Актуальные вопросы устойчивого развития городских и сельских территорий</a:t>
            </a:r>
            <a:endParaRPr lang="ru-RU" sz="1980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6049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2" descr="Picture 12"/>
          <p:cNvPicPr>
            <a:picLocks noChangeAspect="1"/>
          </p:cNvPicPr>
          <p:nvPr/>
        </p:nvPicPr>
        <p:blipFill>
          <a:blip r:embed="rId2"/>
          <a:srcRect t="87312" r="34504"/>
          <a:stretch>
            <a:fillRect/>
          </a:stretch>
        </p:blipFill>
        <p:spPr>
          <a:xfrm>
            <a:off x="1091959" y="463149"/>
            <a:ext cx="18458303" cy="1370281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Title 1"/>
          <p:cNvSpPr txBox="1"/>
          <p:nvPr/>
        </p:nvSpPr>
        <p:spPr>
          <a:xfrm>
            <a:off x="1091959" y="489516"/>
            <a:ext cx="16138456" cy="701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5389" rIns="75389">
            <a:spAutoFit/>
          </a:bodyPr>
          <a:lstStyle>
            <a:lvl1pPr algn="ctr">
              <a:defRPr sz="2400" b="1">
                <a:solidFill>
                  <a:srgbClr val="3E4E95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l"/>
            <a:r>
              <a:rPr lang="ru-RU" sz="3958" dirty="0" smtClean="0"/>
              <a:t>Прорывные </a:t>
            </a:r>
            <a:r>
              <a:rPr lang="ru-RU" sz="3958" dirty="0"/>
              <a:t>инициативы в развитии ИЖС </a:t>
            </a:r>
            <a:endParaRPr sz="3958" dirty="0"/>
          </a:p>
        </p:txBody>
      </p:sp>
      <p:sp>
        <p:nvSpPr>
          <p:cNvPr id="123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981500" y="10498964"/>
            <a:ext cx="305719" cy="4567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algn="l">
              <a:defRPr sz="1484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8</a:t>
            </a:fld>
            <a:endParaRPr dirty="0"/>
          </a:p>
        </p:txBody>
      </p:sp>
      <p:grpSp>
        <p:nvGrpSpPr>
          <p:cNvPr id="128" name="Group 18"/>
          <p:cNvGrpSpPr/>
          <p:nvPr/>
        </p:nvGrpSpPr>
        <p:grpSpPr>
          <a:xfrm>
            <a:off x="1527562" y="9922064"/>
            <a:ext cx="18077303" cy="898727"/>
            <a:chOff x="0" y="0"/>
            <a:chExt cx="10962861" cy="545025"/>
          </a:xfrm>
        </p:grpSpPr>
        <p:pic>
          <p:nvPicPr>
            <p:cNvPr id="124" name="Picture 19" descr="Picture 19"/>
            <p:cNvPicPr>
              <a:picLocks noChangeAspect="1"/>
            </p:cNvPicPr>
            <p:nvPr/>
          </p:nvPicPr>
          <p:blipFill>
            <a:blip r:embed="rId3"/>
            <a:srcRect t="66112"/>
            <a:stretch>
              <a:fillRect/>
            </a:stretch>
          </p:blipFill>
          <p:spPr>
            <a:xfrm>
              <a:off x="0" y="343441"/>
              <a:ext cx="5110709" cy="201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6" name="Picture 23" descr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58101" y="0"/>
              <a:ext cx="1204760" cy="5383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" name="Номер слайда 1"/>
          <p:cNvSpPr txBox="1">
            <a:spLocks/>
          </p:cNvSpPr>
          <p:nvPr/>
        </p:nvSpPr>
        <p:spPr>
          <a:xfrm>
            <a:off x="11912153" y="8973669"/>
            <a:ext cx="4951384" cy="41905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96E75BE0-6696-47FB-A1B1-7F2706916E41}" type="slidenum">
              <a:rPr lang="ru-RU" sz="1200" smtClean="0">
                <a:solidFill>
                  <a:srgbClr val="898989"/>
                </a:solidFill>
                <a:latin typeface="Calibri" pitchFamily="34" charset="0"/>
                <a:cs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z="1200" dirty="0">
              <a:solidFill>
                <a:srgbClr val="898989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28808" t="23704" r="52408" b="29073"/>
          <a:stretch/>
        </p:blipFill>
        <p:spPr>
          <a:xfrm>
            <a:off x="13154046" y="5742741"/>
            <a:ext cx="3285444" cy="42000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5810" y="2637656"/>
            <a:ext cx="3209210" cy="320921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751" y="2711105"/>
            <a:ext cx="4512323" cy="322308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963" y="5713675"/>
            <a:ext cx="4617138" cy="461713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3" t="12453" r="13769" b="10801"/>
          <a:stretch/>
        </p:blipFill>
        <p:spPr>
          <a:xfrm>
            <a:off x="3406672" y="2779865"/>
            <a:ext cx="2888920" cy="2802685"/>
          </a:xfrm>
          <a:prstGeom prst="ellipse">
            <a:avLst/>
          </a:prstGeom>
        </p:spPr>
      </p:pic>
      <p:sp>
        <p:nvSpPr>
          <p:cNvPr id="18" name="Овал 17"/>
          <p:cNvSpPr/>
          <p:nvPr/>
        </p:nvSpPr>
        <p:spPr>
          <a:xfrm>
            <a:off x="11303408" y="7455550"/>
            <a:ext cx="2680294" cy="1993847"/>
          </a:xfrm>
          <a:prstGeom prst="ellipse">
            <a:avLst/>
          </a:prstGeom>
          <a:solidFill>
            <a:schemeClr val="bg1"/>
          </a:solidFill>
          <a:ln>
            <a:solidFill>
              <a:srgbClr val="4A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3926653" y="3886099"/>
            <a:ext cx="2561549" cy="1871462"/>
          </a:xfrm>
          <a:prstGeom prst="ellipse">
            <a:avLst/>
          </a:prstGeom>
          <a:solidFill>
            <a:schemeClr val="bg1"/>
          </a:solidFill>
          <a:ln>
            <a:solidFill>
              <a:srgbClr val="4A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7222737" y="3886099"/>
            <a:ext cx="2963257" cy="1879399"/>
          </a:xfrm>
          <a:prstGeom prst="ellipse">
            <a:avLst/>
          </a:prstGeom>
          <a:solidFill>
            <a:schemeClr val="bg1"/>
          </a:solidFill>
          <a:ln>
            <a:solidFill>
              <a:srgbClr val="4A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981500" y="3587935"/>
            <a:ext cx="2890678" cy="1931502"/>
          </a:xfrm>
          <a:prstGeom prst="ellipse">
            <a:avLst/>
          </a:prstGeom>
          <a:solidFill>
            <a:schemeClr val="bg1"/>
          </a:solidFill>
          <a:ln>
            <a:solidFill>
              <a:srgbClr val="4A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117086" y="7307125"/>
            <a:ext cx="2637677" cy="2179544"/>
          </a:xfrm>
          <a:prstGeom prst="ellipse">
            <a:avLst/>
          </a:prstGeom>
          <a:solidFill>
            <a:schemeClr val="bg1"/>
          </a:solidFill>
          <a:ln>
            <a:solidFill>
              <a:srgbClr val="4A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071035" y="4322649"/>
            <a:ext cx="2893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Цифровая среда</a:t>
            </a:r>
            <a:endParaRPr lang="ru-RU" b="1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29644" y="4652553"/>
            <a:ext cx="237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Эскроу</a:t>
            </a:r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-счета</a:t>
            </a:r>
            <a:endParaRPr lang="ru-RU" b="1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08763" y="8104510"/>
            <a:ext cx="2511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Управление </a:t>
            </a:r>
          </a:p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территориями</a:t>
            </a:r>
            <a:endParaRPr lang="ru-RU" b="1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137170" y="4534249"/>
            <a:ext cx="2140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Программа </a:t>
            </a:r>
          </a:p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«Стимул»</a:t>
            </a:r>
            <a:endParaRPr lang="ru-RU" b="1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141432" y="8311165"/>
            <a:ext cx="1018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ЖСК</a:t>
            </a:r>
            <a:endParaRPr lang="ru-RU" b="1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54763" y="10466696"/>
            <a:ext cx="10533653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980" dirty="0" smtClean="0">
                <a:solidFill>
                  <a:srgbClr val="4A51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Актуальные вопросы устойчивого развития городских и сельских территорий</a:t>
            </a:r>
            <a:endParaRPr lang="ru-RU" sz="1980" dirty="0">
              <a:solidFill>
                <a:srgbClr val="4A51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5858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24" descr="Picture 24"/>
          <p:cNvPicPr>
            <a:picLocks noChangeAspect="1"/>
          </p:cNvPicPr>
          <p:nvPr/>
        </p:nvPicPr>
        <p:blipFill>
          <a:blip r:embed="rId2">
            <a:alphaModFix amt="50000"/>
          </a:blip>
          <a:srcRect l="12125" t="45392" r="42567"/>
          <a:stretch>
            <a:fillRect/>
          </a:stretch>
        </p:blipFill>
        <p:spPr>
          <a:xfrm>
            <a:off x="0" y="397"/>
            <a:ext cx="20114970" cy="9290231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981500" y="10498964"/>
            <a:ext cx="305719" cy="4567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 algn="l">
              <a:defRPr sz="1484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9</a:t>
            </a:fld>
            <a:endParaRPr/>
          </a:p>
        </p:txBody>
      </p:sp>
      <p:grpSp>
        <p:nvGrpSpPr>
          <p:cNvPr id="181" name="Group 34"/>
          <p:cNvGrpSpPr/>
          <p:nvPr/>
        </p:nvGrpSpPr>
        <p:grpSpPr>
          <a:xfrm>
            <a:off x="1527562" y="9922064"/>
            <a:ext cx="18077306" cy="954281"/>
            <a:chOff x="0" y="0"/>
            <a:chExt cx="10962863" cy="578716"/>
          </a:xfrm>
        </p:grpSpPr>
        <p:pic>
          <p:nvPicPr>
            <p:cNvPr id="177" name="Picture 35" descr="Picture 35"/>
            <p:cNvPicPr>
              <a:picLocks noChangeAspect="1"/>
            </p:cNvPicPr>
            <p:nvPr/>
          </p:nvPicPr>
          <p:blipFill>
            <a:blip r:embed="rId3"/>
            <a:srcRect t="66112"/>
            <a:stretch>
              <a:fillRect/>
            </a:stretch>
          </p:blipFill>
          <p:spPr>
            <a:xfrm>
              <a:off x="0" y="343441"/>
              <a:ext cx="5110709" cy="201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80" name="Group 36"/>
            <p:cNvGrpSpPr/>
            <p:nvPr/>
          </p:nvGrpSpPr>
          <p:grpSpPr>
            <a:xfrm>
              <a:off x="2512234" y="0"/>
              <a:ext cx="8450629" cy="578716"/>
              <a:chOff x="-1" y="0"/>
              <a:chExt cx="8450627" cy="578716"/>
            </a:xfrm>
          </p:grpSpPr>
          <p:sp>
            <p:nvSpPr>
              <p:cNvPr id="178" name="TextBox 37"/>
              <p:cNvSpPr txBox="1"/>
              <p:nvPr/>
            </p:nvSpPr>
            <p:spPr>
              <a:xfrm>
                <a:off x="-1" y="301681"/>
                <a:ext cx="6497863" cy="277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75389" tIns="75389" rIns="75389" bIns="75389" numCol="1" anchor="t">
                <a:spAutoFit/>
              </a:bodyPr>
              <a:lstStyle>
                <a:lvl1pPr>
                  <a:defRPr sz="1200">
                    <a:solidFill>
                      <a:srgbClr val="3E4E95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r>
                  <a:rPr lang="ru-RU" sz="1979" dirty="0" smtClean="0"/>
                  <a:t>Актуальные вопросы устойчивого развития городских и сельских территорий</a:t>
                </a:r>
                <a:endParaRPr lang="ru-RU" sz="1979" dirty="0"/>
              </a:p>
            </p:txBody>
          </p:sp>
          <p:pic>
            <p:nvPicPr>
              <p:cNvPr id="179" name="Picture 39" descr="Picture 3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45866" y="0"/>
                <a:ext cx="1204760" cy="5383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pic>
        <p:nvPicPr>
          <p:cNvPr id="183" name="Picture 46" descr="Picture 46"/>
          <p:cNvPicPr>
            <a:picLocks noChangeAspect="1"/>
          </p:cNvPicPr>
          <p:nvPr/>
        </p:nvPicPr>
        <p:blipFill>
          <a:blip r:embed="rId2"/>
          <a:srcRect l="14016" t="95562" r="39388"/>
          <a:stretch>
            <a:fillRect/>
          </a:stretch>
        </p:blipFill>
        <p:spPr>
          <a:xfrm>
            <a:off x="1146561" y="906129"/>
            <a:ext cx="18405203" cy="671909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TextBox 10"/>
          <p:cNvSpPr txBox="1"/>
          <p:nvPr/>
        </p:nvSpPr>
        <p:spPr>
          <a:xfrm>
            <a:off x="1146559" y="905180"/>
            <a:ext cx="18405203" cy="650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rIns="75389">
            <a:spAutoFit/>
          </a:bodyPr>
          <a:lstStyle>
            <a:lvl1pPr algn="ctr">
              <a:lnSpc>
                <a:spcPct val="110000"/>
              </a:lnSpc>
              <a:defRPr sz="20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l"/>
            <a:r>
              <a:rPr lang="ru-RU" sz="3298" dirty="0"/>
              <a:t>Федеральный закон о комплексном развитии территорий</a:t>
            </a:r>
            <a:endParaRPr sz="3298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79" y="2071441"/>
            <a:ext cx="2294115" cy="1605881"/>
          </a:xfrm>
          <a:prstGeom prst="rect">
            <a:avLst/>
          </a:prstGeom>
        </p:spPr>
      </p:pic>
      <p:sp>
        <p:nvSpPr>
          <p:cNvPr id="162" name="TextBox 12"/>
          <p:cNvSpPr txBox="1"/>
          <p:nvPr/>
        </p:nvSpPr>
        <p:spPr>
          <a:xfrm>
            <a:off x="3208962" y="1819800"/>
            <a:ext cx="16342800" cy="599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rIns="75389">
            <a:spAutoFit/>
          </a:bodyPr>
          <a:lstStyle>
            <a:lvl1pPr>
              <a:defRPr sz="3200" b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ru-RU" sz="3298" dirty="0"/>
              <a:t>Федеральный закон от 30.12.2020 № </a:t>
            </a:r>
            <a:r>
              <a:rPr lang="ru-RU" sz="3298" dirty="0"/>
              <a:t>494-ФЗ</a:t>
            </a:r>
            <a:endParaRPr sz="3298" dirty="0"/>
          </a:p>
        </p:txBody>
      </p:sp>
      <p:sp>
        <p:nvSpPr>
          <p:cNvPr id="163" name="TextBox 13"/>
          <p:cNvSpPr txBox="1"/>
          <p:nvPr/>
        </p:nvSpPr>
        <p:spPr>
          <a:xfrm>
            <a:off x="3183832" y="2490110"/>
            <a:ext cx="16367930" cy="1310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rIns="75389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ru-RU" sz="2638" dirty="0"/>
              <a:t>«О внесении изменений в Градостроительный кодекс Российской Федерации </a:t>
            </a:r>
            <a:r>
              <a:rPr lang="ru-RU" sz="2638" dirty="0"/>
              <a:t>и </a:t>
            </a:r>
            <a:r>
              <a:rPr lang="ru-RU" sz="2638" dirty="0"/>
              <a:t>отдельные законодательные акты Российской Федерации в целях обеспечения комплексного развития территорий» </a:t>
            </a:r>
            <a:r>
              <a:rPr lang="ru-RU" sz="2638" dirty="0"/>
              <a:t>(вступил в силу 30.12.2020)</a:t>
            </a:r>
            <a:endParaRPr sz="2638" dirty="0"/>
          </a:p>
        </p:txBody>
      </p:sp>
      <p:pic>
        <p:nvPicPr>
          <p:cNvPr id="27" name="Picture 1" descr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8548" y="6142839"/>
            <a:ext cx="938920" cy="684446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TextBox 13"/>
          <p:cNvSpPr txBox="1"/>
          <p:nvPr/>
        </p:nvSpPr>
        <p:spPr>
          <a:xfrm>
            <a:off x="3183833" y="4001654"/>
            <a:ext cx="16342953" cy="1310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rIns="75389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ru-RU" sz="2638" dirty="0"/>
              <a:t>Внес изменения в Градостроительный, Земельный кодексы РФ, Федеральный закон </a:t>
            </a:r>
            <a:r>
              <a:rPr lang="ru-RU" sz="2638" dirty="0"/>
              <a:t>от 01.04.2020 № 69-ФЗ «О защите и поощрении капиталовложений в Российской Федерации</a:t>
            </a:r>
            <a:r>
              <a:rPr lang="ru-RU" sz="2638" dirty="0"/>
              <a:t>», иные законодательные акты Российской Федерации</a:t>
            </a:r>
            <a:endParaRPr sz="2638" dirty="0"/>
          </a:p>
        </p:txBody>
      </p:sp>
      <p:pic>
        <p:nvPicPr>
          <p:cNvPr id="174" name="Рисунок 27" descr="Рисунок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8692" y="4138764"/>
            <a:ext cx="943808" cy="943809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TextBox 13"/>
          <p:cNvSpPr txBox="1"/>
          <p:nvPr/>
        </p:nvSpPr>
        <p:spPr>
          <a:xfrm>
            <a:off x="3183832" y="5568468"/>
            <a:ext cx="16342951" cy="235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rIns="75389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ru-RU" sz="2638" u="sng" dirty="0"/>
              <a:t>Основные изменения:</a:t>
            </a:r>
          </a:p>
          <a:p>
            <a:r>
              <a:rPr lang="ru-RU" sz="1484" u="sng" dirty="0"/>
              <a:t> </a:t>
            </a:r>
            <a:r>
              <a:rPr lang="ru-RU" sz="1484" u="sng" dirty="0"/>
              <a:t> </a:t>
            </a:r>
          </a:p>
          <a:p>
            <a:pPr marL="471202" indent="-471202">
              <a:buFont typeface="Arial" panose="020B0604020202020204" pitchFamily="34" charset="0"/>
              <a:buChar char="•"/>
            </a:pPr>
            <a:r>
              <a:rPr lang="ru-RU" sz="2638" dirty="0"/>
              <a:t>Единый механизм </a:t>
            </a:r>
            <a:r>
              <a:rPr lang="ru-RU" sz="2638" dirty="0" err="1"/>
              <a:t>редевелопмента</a:t>
            </a:r>
            <a:r>
              <a:rPr lang="ru-RU" sz="2638" dirty="0"/>
              <a:t>, применимый к смешанной застройке;</a:t>
            </a:r>
          </a:p>
          <a:p>
            <a:pPr marL="471202" indent="-471202">
              <a:buFont typeface="Arial" panose="020B0604020202020204" pitchFamily="34" charset="0"/>
              <a:buChar char="•"/>
            </a:pPr>
            <a:r>
              <a:rPr lang="ru-RU" sz="2638" dirty="0"/>
              <a:t>Механизм обязательного выкупа помещений в ветхих (неаварийных) МКД;</a:t>
            </a:r>
          </a:p>
          <a:p>
            <a:pPr marL="471202" indent="-471202">
              <a:buFont typeface="Arial" panose="020B0604020202020204" pitchFamily="34" charset="0"/>
              <a:buChar char="•"/>
            </a:pPr>
            <a:r>
              <a:rPr lang="ru-RU" sz="2638" dirty="0"/>
              <a:t>Упрощенный порядок подготовки и изменения град. документации;</a:t>
            </a:r>
          </a:p>
          <a:p>
            <a:pPr marL="471202" indent="-471202">
              <a:buFont typeface="Arial" panose="020B0604020202020204" pitchFamily="34" charset="0"/>
              <a:buChar char="•"/>
            </a:pPr>
            <a:r>
              <a:rPr lang="ru-RU" sz="2638" dirty="0"/>
              <a:t>Заключение соглашений о защите и поощрении капиталовложений для КРТ</a:t>
            </a:r>
            <a:endParaRPr sz="3298" dirty="0"/>
          </a:p>
        </p:txBody>
      </p:sp>
      <p:sp>
        <p:nvSpPr>
          <p:cNvPr id="18" name="TextBox 13"/>
          <p:cNvSpPr txBox="1"/>
          <p:nvPr/>
        </p:nvSpPr>
        <p:spPr>
          <a:xfrm>
            <a:off x="1746669" y="8235391"/>
            <a:ext cx="17780114" cy="841709"/>
          </a:xfrm>
          <a:prstGeom prst="rect">
            <a:avLst/>
          </a:prstGeom>
          <a:ln w="12700">
            <a:solidFill>
              <a:srgbClr val="FF0000"/>
            </a:solidFill>
            <a:prstDash val="dash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rIns="75389">
            <a:no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ctr"/>
            <a:r>
              <a:rPr lang="ru-RU" sz="1979" b="1" dirty="0">
                <a:solidFill>
                  <a:srgbClr val="485AA6"/>
                </a:solidFill>
              </a:rPr>
              <a:t>Ожидаемые эффекты:</a:t>
            </a:r>
            <a:r>
              <a:rPr lang="ru-RU" sz="1979" b="1" dirty="0"/>
              <a:t> </a:t>
            </a:r>
            <a:r>
              <a:rPr lang="ru-RU" sz="1979" dirty="0"/>
              <a:t>реновация центральных районов населенных пунктов, предотвращение «расползания городов», предотвращение роста ежедневной «маятниковой» миграции, снижение расходов на создание новой инфраструктуры.</a:t>
            </a:r>
            <a:endParaRPr sz="1979" dirty="0"/>
          </a:p>
        </p:txBody>
      </p:sp>
    </p:spTree>
    <p:extLst>
      <p:ext uri="{BB962C8B-B14F-4D97-AF65-F5344CB8AC3E}">
        <p14:creationId xmlns:p14="http://schemas.microsoft.com/office/powerpoint/2010/main" val="40736256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24" descr="Picture 24"/>
          <p:cNvPicPr>
            <a:picLocks noChangeAspect="1"/>
          </p:cNvPicPr>
          <p:nvPr/>
        </p:nvPicPr>
        <p:blipFill>
          <a:blip r:embed="rId2"/>
          <a:srcRect l="12125" t="45392" r="42567"/>
          <a:stretch>
            <a:fillRect/>
          </a:stretch>
        </p:blipFill>
        <p:spPr>
          <a:xfrm>
            <a:off x="0" y="397"/>
            <a:ext cx="20114970" cy="9290231"/>
          </a:xfrm>
          <a:prstGeom prst="rect">
            <a:avLst/>
          </a:prstGeom>
          <a:solidFill>
            <a:srgbClr val="F2F2F2">
              <a:alpha val="83000"/>
            </a:srgbClr>
          </a:solidFill>
          <a:ln w="12700" cap="flat">
            <a:noFill/>
            <a:miter lim="400000"/>
          </a:ln>
          <a:effectLst/>
        </p:spPr>
      </p:pic>
      <p:sp>
        <p:nvSpPr>
          <p:cNvPr id="176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981500" y="10529170"/>
            <a:ext cx="465831" cy="320729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 algn="l">
              <a:defRPr sz="1484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grpSp>
        <p:nvGrpSpPr>
          <p:cNvPr id="181" name="Group 34"/>
          <p:cNvGrpSpPr/>
          <p:nvPr/>
        </p:nvGrpSpPr>
        <p:grpSpPr>
          <a:xfrm>
            <a:off x="1527562" y="9922064"/>
            <a:ext cx="18077306" cy="954281"/>
            <a:chOff x="0" y="0"/>
            <a:chExt cx="10962863" cy="578716"/>
          </a:xfrm>
        </p:grpSpPr>
        <p:pic>
          <p:nvPicPr>
            <p:cNvPr id="177" name="Picture 35" descr="Picture 35"/>
            <p:cNvPicPr>
              <a:picLocks noChangeAspect="1"/>
            </p:cNvPicPr>
            <p:nvPr/>
          </p:nvPicPr>
          <p:blipFill>
            <a:blip r:embed="rId3"/>
            <a:srcRect t="66112"/>
            <a:stretch>
              <a:fillRect/>
            </a:stretch>
          </p:blipFill>
          <p:spPr>
            <a:xfrm>
              <a:off x="0" y="343441"/>
              <a:ext cx="5110709" cy="201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80" name="Group 36"/>
            <p:cNvGrpSpPr/>
            <p:nvPr/>
          </p:nvGrpSpPr>
          <p:grpSpPr>
            <a:xfrm>
              <a:off x="2512234" y="0"/>
              <a:ext cx="8450629" cy="578716"/>
              <a:chOff x="-1" y="0"/>
              <a:chExt cx="8450627" cy="578716"/>
            </a:xfrm>
          </p:grpSpPr>
          <p:sp>
            <p:nvSpPr>
              <p:cNvPr id="178" name="TextBox 37"/>
              <p:cNvSpPr txBox="1"/>
              <p:nvPr/>
            </p:nvSpPr>
            <p:spPr>
              <a:xfrm>
                <a:off x="-1" y="301681"/>
                <a:ext cx="6497863" cy="277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75389" tIns="75389" rIns="75389" bIns="75389" numCol="1" anchor="t">
                <a:spAutoFit/>
              </a:bodyPr>
              <a:lstStyle>
                <a:lvl1pPr>
                  <a:defRPr sz="1200">
                    <a:solidFill>
                      <a:srgbClr val="3E4E95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 hangingPunct="0"/>
                <a:r>
                  <a:rPr lang="ru-RU" sz="1979" kern="0" dirty="0" smtClean="0"/>
                  <a:t>Актуальные вопросы устойчивого развития городских и сельских территорий</a:t>
                </a:r>
                <a:endParaRPr lang="ru-RU" sz="1979" kern="0" dirty="0"/>
              </a:p>
            </p:txBody>
          </p:sp>
          <p:pic>
            <p:nvPicPr>
              <p:cNvPr id="179" name="Picture 39" descr="Picture 3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45866" y="0"/>
                <a:ext cx="1204760" cy="5383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pic>
        <p:nvPicPr>
          <p:cNvPr id="183" name="Picture 46" descr="Picture 46"/>
          <p:cNvPicPr>
            <a:picLocks noChangeAspect="1"/>
          </p:cNvPicPr>
          <p:nvPr/>
        </p:nvPicPr>
        <p:blipFill>
          <a:blip r:embed="rId2"/>
          <a:srcRect l="14016" t="95562" r="39388"/>
          <a:stretch>
            <a:fillRect/>
          </a:stretch>
        </p:blipFill>
        <p:spPr>
          <a:xfrm>
            <a:off x="1146561" y="906129"/>
            <a:ext cx="18405203" cy="671909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TextBox 10"/>
          <p:cNvSpPr txBox="1"/>
          <p:nvPr/>
        </p:nvSpPr>
        <p:spPr>
          <a:xfrm>
            <a:off x="1146559" y="905180"/>
            <a:ext cx="18405203" cy="650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rIns="75389">
            <a:spAutoFit/>
          </a:bodyPr>
          <a:lstStyle>
            <a:lvl1pPr algn="ctr">
              <a:lnSpc>
                <a:spcPct val="110000"/>
              </a:lnSpc>
              <a:defRPr sz="20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l" hangingPunct="0"/>
            <a:r>
              <a:rPr lang="ru-RU" sz="3298" kern="0" dirty="0" err="1"/>
              <a:t>Редевелопмент</a:t>
            </a:r>
            <a:r>
              <a:rPr lang="ru-RU" sz="3298" kern="0" dirty="0"/>
              <a:t> территорий с ветхими объектами ИЖС</a:t>
            </a:r>
            <a:endParaRPr sz="3298" kern="0" dirty="0"/>
          </a:p>
        </p:txBody>
      </p:sp>
      <p:grpSp>
        <p:nvGrpSpPr>
          <p:cNvPr id="18" name="Группа 6"/>
          <p:cNvGrpSpPr/>
          <p:nvPr/>
        </p:nvGrpSpPr>
        <p:grpSpPr>
          <a:xfrm>
            <a:off x="1512599" y="3838930"/>
            <a:ext cx="12257763" cy="1845979"/>
            <a:chOff x="-1" y="-1"/>
            <a:chExt cx="11161716" cy="470137"/>
          </a:xfrm>
        </p:grpSpPr>
        <p:sp>
          <p:nvSpPr>
            <p:cNvPr id="19" name="Rectangle 207"/>
            <p:cNvSpPr/>
            <p:nvPr/>
          </p:nvSpPr>
          <p:spPr>
            <a:xfrm>
              <a:off x="-1" y="-1"/>
              <a:ext cx="11161716" cy="470137"/>
            </a:xfrm>
            <a:prstGeom prst="rect">
              <a:avLst/>
            </a:prstGeom>
            <a:solidFill>
              <a:srgbClr val="E21D29"/>
            </a:solidFill>
            <a:ln w="12700" cap="flat">
              <a:noFill/>
              <a:miter lim="400000"/>
            </a:ln>
            <a:effectLst/>
          </p:spPr>
          <p:txBody>
            <a:bodyPr wrap="square" lIns="75389" tIns="75389" rIns="75389" bIns="75389" numCol="1" anchor="ctr">
              <a:noAutofit/>
            </a:bodyPr>
            <a:lstStyle/>
            <a:p>
              <a:pPr algn="ctr" hangingPunct="0">
                <a:defRPr>
                  <a:solidFill>
                    <a:srgbClr val="FF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 sz="2968" kern="0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0" name="TextBox 8"/>
            <p:cNvSpPr txBox="1"/>
            <p:nvPr/>
          </p:nvSpPr>
          <p:spPr>
            <a:xfrm>
              <a:off x="143299" y="34052"/>
              <a:ext cx="10911736" cy="3942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75389" tIns="75389" rIns="75389" bIns="75389" numCol="1" anchor="t">
              <a:spAutoFit/>
            </a:bodyPr>
            <a:lstStyle/>
            <a:p>
              <a:pPr algn="ctr" hangingPunct="0">
                <a:defRPr sz="10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lang="ru-RU" sz="1814" u="sng" kern="0" dirty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Наличие территорий, занятых ветхими ИЖС, является значительной проблемой городов.</a:t>
              </a:r>
            </a:p>
            <a:p>
              <a:pPr algn="ctr" hangingPunct="0">
                <a:defRPr sz="10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 lang="ru-RU" sz="1814" i="1" u="sng" kern="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algn="ctr" hangingPunct="0">
                <a:defRPr sz="10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lang="ru-RU" sz="1814" i="1" kern="0" dirty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Положения принятого закона затрудняют проблему ликвидации территорий с ветхими ИЖС, вынуждая инвестора искусственно объединять территории ИЖС с территориями, </a:t>
              </a:r>
              <a:br>
                <a:rPr lang="ru-RU" sz="1814" i="1" kern="0" dirty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</a:br>
              <a:r>
                <a:rPr lang="ru-RU" sz="1814" i="1" kern="0" dirty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на которых расположены МКД.</a:t>
              </a:r>
              <a:endParaRPr sz="1814" i="1" kern="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grpSp>
        <p:nvGrpSpPr>
          <p:cNvPr id="38" name="Группа 6"/>
          <p:cNvGrpSpPr/>
          <p:nvPr/>
        </p:nvGrpSpPr>
        <p:grpSpPr>
          <a:xfrm>
            <a:off x="1512600" y="1865554"/>
            <a:ext cx="12257761" cy="1691795"/>
            <a:chOff x="-1" y="0"/>
            <a:chExt cx="11161716" cy="371240"/>
          </a:xfrm>
        </p:grpSpPr>
        <p:sp>
          <p:nvSpPr>
            <p:cNvPr id="39" name="Rectangle 207"/>
            <p:cNvSpPr/>
            <p:nvPr/>
          </p:nvSpPr>
          <p:spPr>
            <a:xfrm>
              <a:off x="-1" y="0"/>
              <a:ext cx="11161716" cy="371240"/>
            </a:xfrm>
            <a:prstGeom prst="rect">
              <a:avLst/>
            </a:prstGeom>
            <a:solidFill>
              <a:srgbClr val="F2F2F2">
                <a:alpha val="83000"/>
              </a:srgbClr>
            </a:solidFill>
            <a:ln w="12700" cap="flat">
              <a:solidFill>
                <a:schemeClr val="tx1"/>
              </a:solidFill>
              <a:prstDash val="dash"/>
              <a:miter lim="400000"/>
            </a:ln>
            <a:effectLst/>
          </p:spPr>
          <p:txBody>
            <a:bodyPr wrap="square" lIns="75389" tIns="75389" rIns="75389" bIns="75389" numCol="1" anchor="ctr">
              <a:noAutofit/>
            </a:bodyPr>
            <a:lstStyle/>
            <a:p>
              <a:pPr algn="ctr" hangingPunct="0"/>
              <a:endParaRPr sz="2968" kern="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Calibri"/>
              </a:endParaRPr>
            </a:p>
          </p:txBody>
        </p:sp>
        <p:sp>
          <p:nvSpPr>
            <p:cNvPr id="42" name="TextBox 8"/>
            <p:cNvSpPr txBox="1"/>
            <p:nvPr/>
          </p:nvSpPr>
          <p:spPr>
            <a:xfrm>
              <a:off x="538546" y="35768"/>
              <a:ext cx="10084620" cy="32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75389" tIns="75389" rIns="75389" bIns="75389" numCol="1" anchor="t">
              <a:spAutoFit/>
            </a:bodyPr>
            <a:lstStyle/>
            <a:p>
              <a:pPr algn="ctr" hangingPunct="0">
                <a:defRPr sz="10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lang="ru-RU" sz="1814" b="1" kern="0" dirty="0" err="1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ГрК</a:t>
              </a:r>
              <a:r>
                <a:rPr lang="ru-RU" sz="1814" b="1" kern="0" dirty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 РФ не дает возможности проводить </a:t>
              </a:r>
              <a:r>
                <a:rPr lang="ru-RU" sz="1814" b="1" kern="0" dirty="0" err="1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редевелопмент</a:t>
              </a:r>
              <a:r>
                <a:rPr lang="ru-RU" sz="1814" b="1" kern="0" dirty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 территорий, полностью </a:t>
              </a:r>
              <a:br>
                <a:rPr lang="ru-RU" sz="1814" b="1" kern="0" dirty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</a:br>
              <a:r>
                <a:rPr lang="ru-RU" sz="1814" b="1" kern="0" dirty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занятых ветхими индивидуальными домами (ИЖС). </a:t>
              </a:r>
            </a:p>
            <a:p>
              <a:pPr algn="ctr" hangingPunct="0">
                <a:defRPr sz="10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lang="ru-RU" sz="1319" kern="0" dirty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   </a:t>
              </a:r>
            </a:p>
            <a:p>
              <a:pPr algn="ctr" hangingPunct="0">
                <a:defRPr sz="10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lang="ru-RU" sz="1814" kern="0" dirty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На таких территориях обязательно должен быть хотя бы один ветхий или аварийный многоквартирный дом, в противном случае принять решение о КРТ невозможно.</a:t>
              </a:r>
              <a:endParaRPr sz="1649" b="1" kern="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4" name="Овал 3"/>
          <p:cNvSpPr/>
          <p:nvPr/>
        </p:nvSpPr>
        <p:spPr>
          <a:xfrm>
            <a:off x="1237118" y="2421365"/>
            <a:ext cx="594449" cy="585898"/>
          </a:xfrm>
          <a:prstGeom prst="ellipse">
            <a:avLst/>
          </a:prstGeom>
          <a:solidFill>
            <a:srgbClr val="E21D29"/>
          </a:solidFill>
          <a:ln w="12700" cap="flat">
            <a:noFill/>
            <a:miter lim="400000"/>
          </a:ln>
          <a:effectLst/>
        </p:spPr>
        <p:txBody>
          <a:bodyPr wrap="square" lIns="75389" tIns="75389" rIns="75389" bIns="75389" numCol="1" anchor="ctr">
            <a:noAutofit/>
          </a:bodyPr>
          <a:lstStyle/>
          <a:p>
            <a:pPr algn="ctr" hangingPunct="0"/>
            <a:r>
              <a:rPr lang="ru-RU" sz="2968" b="1" kern="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Calibri"/>
              </a:rPr>
              <a:t>!</a:t>
            </a:r>
          </a:p>
        </p:txBody>
      </p:sp>
      <p:grpSp>
        <p:nvGrpSpPr>
          <p:cNvPr id="74" name="Группа 6"/>
          <p:cNvGrpSpPr/>
          <p:nvPr/>
        </p:nvGrpSpPr>
        <p:grpSpPr>
          <a:xfrm>
            <a:off x="2492070" y="5979155"/>
            <a:ext cx="11278293" cy="2977179"/>
            <a:chOff x="-1" y="-1"/>
            <a:chExt cx="11161716" cy="470137"/>
          </a:xfrm>
        </p:grpSpPr>
        <p:sp>
          <p:nvSpPr>
            <p:cNvPr id="75" name="Rectangle 207"/>
            <p:cNvSpPr/>
            <p:nvPr/>
          </p:nvSpPr>
          <p:spPr>
            <a:xfrm>
              <a:off x="-1" y="-1"/>
              <a:ext cx="11161716" cy="470137"/>
            </a:xfrm>
            <a:prstGeom prst="rect">
              <a:avLst/>
            </a:prstGeom>
            <a:solidFill>
              <a:srgbClr val="3E4E95"/>
            </a:solidFill>
            <a:ln w="12700" cap="flat">
              <a:noFill/>
              <a:miter lim="400000"/>
            </a:ln>
            <a:effectLst/>
          </p:spPr>
          <p:txBody>
            <a:bodyPr wrap="square" lIns="75389" tIns="75389" rIns="75389" bIns="75389" numCol="1" anchor="ctr">
              <a:noAutofit/>
            </a:bodyPr>
            <a:lstStyle/>
            <a:p>
              <a:pPr algn="ctr" hangingPunct="0"/>
              <a:endParaRPr sz="2968" kern="0">
                <a:solidFill>
                  <a:srgbClr val="FF0000"/>
                </a:solidFill>
                <a:latin typeface="Verdana"/>
                <a:ea typeface="Verdana"/>
                <a:cs typeface="Verdana"/>
                <a:sym typeface="Calibri"/>
              </a:endParaRPr>
            </a:p>
          </p:txBody>
        </p:sp>
        <p:sp>
          <p:nvSpPr>
            <p:cNvPr id="76" name="TextBox 8"/>
            <p:cNvSpPr txBox="1"/>
            <p:nvPr/>
          </p:nvSpPr>
          <p:spPr>
            <a:xfrm>
              <a:off x="33959" y="54808"/>
              <a:ext cx="11127756" cy="335890"/>
            </a:xfrm>
            <a:prstGeom prst="rect">
              <a:avLst/>
            </a:prstGeom>
            <a:solidFill>
              <a:srgbClr val="3E4E95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75389" tIns="75389" rIns="75389" bIns="753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algn="ctr">
                <a:defRPr>
                  <a:solidFill>
                    <a:srgbClr val="FF0000"/>
                  </a:solidFill>
                  <a:latin typeface="Verdana"/>
                  <a:ea typeface="Verdana"/>
                  <a:cs typeface="Verdana"/>
                </a:defRPr>
              </a:lvl1pPr>
            </a:lstStyle>
            <a:p>
              <a:pPr hangingPunct="0"/>
              <a:r>
                <a:rPr lang="ru-RU" sz="1814" b="1" kern="0" dirty="0">
                  <a:solidFill>
                    <a:srgbClr val="FFFFFF"/>
                  </a:solidFill>
                  <a:sym typeface="Verdana"/>
                </a:rPr>
                <a:t>Предложение:</a:t>
              </a:r>
            </a:p>
            <a:p>
              <a:pPr hangingPunct="0"/>
              <a:endParaRPr lang="ru-RU" sz="1814" b="1" kern="0" dirty="0">
                <a:solidFill>
                  <a:srgbClr val="FFFFFF"/>
                </a:solidFill>
                <a:sym typeface="Verdana"/>
              </a:endParaRPr>
            </a:p>
            <a:p>
              <a:pPr hangingPunct="0"/>
              <a:r>
                <a:rPr lang="ru-RU" sz="1814" kern="0" dirty="0">
                  <a:solidFill>
                    <a:srgbClr val="FFFFFF"/>
                  </a:solidFill>
                  <a:sym typeface="Verdana"/>
                </a:rPr>
                <a:t>Проанализировать вопрос о наличии в муниципальных образованиях территорий (элементов планировочной структуры), на которых отсутствуют многоквартирные дома и которые заняты ветхими ИЖС.</a:t>
              </a:r>
            </a:p>
            <a:p>
              <a:pPr hangingPunct="0"/>
              <a:endParaRPr lang="ru-RU" sz="1814" kern="0" dirty="0">
                <a:solidFill>
                  <a:srgbClr val="FFFFFF"/>
                </a:solidFill>
                <a:sym typeface="Verdana"/>
              </a:endParaRPr>
            </a:p>
            <a:p>
              <a:pPr hangingPunct="0"/>
              <a:r>
                <a:rPr lang="ru-RU" sz="1814" kern="0" dirty="0">
                  <a:solidFill>
                    <a:srgbClr val="FFFFFF"/>
                  </a:solidFill>
                  <a:sym typeface="Verdana"/>
                </a:rPr>
                <a:t>По результатам рассмотреть вопрос о целесообразности внесения в </a:t>
              </a:r>
              <a:r>
                <a:rPr lang="ru-RU" sz="1814" kern="0" dirty="0" err="1">
                  <a:solidFill>
                    <a:srgbClr val="FFFFFF"/>
                  </a:solidFill>
                  <a:sym typeface="Verdana"/>
                </a:rPr>
                <a:t>ГрК</a:t>
              </a:r>
              <a:r>
                <a:rPr lang="ru-RU" sz="1814" kern="0" dirty="0">
                  <a:solidFill>
                    <a:srgbClr val="FFFFFF"/>
                  </a:solidFill>
                  <a:sym typeface="Verdana"/>
                </a:rPr>
                <a:t> РФ изменений, позволяющих включать в территории КРТ жилой застройки индивидуальные жилые дома независимо от наличия на таких территориях многоквартирных домов</a:t>
              </a:r>
            </a:p>
          </p:txBody>
        </p:sp>
      </p:grpSp>
      <p:pic>
        <p:nvPicPr>
          <p:cNvPr id="77" name="Рисунок 27" descr="Рисунок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1502" y="7119381"/>
            <a:ext cx="594449" cy="594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2824" y="1844610"/>
            <a:ext cx="5527882" cy="71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403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24" descr="Picture 24"/>
          <p:cNvPicPr>
            <a:picLocks noChangeAspect="1"/>
          </p:cNvPicPr>
          <p:nvPr/>
        </p:nvPicPr>
        <p:blipFill>
          <a:blip r:embed="rId2">
            <a:alphaModFix amt="50000"/>
          </a:blip>
          <a:srcRect l="12125" t="45392" r="42567"/>
          <a:stretch>
            <a:fillRect/>
          </a:stretch>
        </p:blipFill>
        <p:spPr>
          <a:xfrm>
            <a:off x="-10870" y="-29753"/>
            <a:ext cx="20114970" cy="9290231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949982" y="10529170"/>
            <a:ext cx="497349" cy="291619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 algn="l">
              <a:defRPr sz="1484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11</a:t>
            </a:fld>
            <a:endParaRPr dirty="0"/>
          </a:p>
        </p:txBody>
      </p:sp>
      <p:grpSp>
        <p:nvGrpSpPr>
          <p:cNvPr id="181" name="Group 34"/>
          <p:cNvGrpSpPr/>
          <p:nvPr/>
        </p:nvGrpSpPr>
        <p:grpSpPr>
          <a:xfrm>
            <a:off x="1527562" y="9922064"/>
            <a:ext cx="18077306" cy="954281"/>
            <a:chOff x="0" y="0"/>
            <a:chExt cx="10962863" cy="578716"/>
          </a:xfrm>
        </p:grpSpPr>
        <p:pic>
          <p:nvPicPr>
            <p:cNvPr id="177" name="Picture 35" descr="Picture 35"/>
            <p:cNvPicPr>
              <a:picLocks noChangeAspect="1"/>
            </p:cNvPicPr>
            <p:nvPr/>
          </p:nvPicPr>
          <p:blipFill>
            <a:blip r:embed="rId3"/>
            <a:srcRect t="66112"/>
            <a:stretch>
              <a:fillRect/>
            </a:stretch>
          </p:blipFill>
          <p:spPr>
            <a:xfrm>
              <a:off x="0" y="343441"/>
              <a:ext cx="5110709" cy="201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80" name="Group 36"/>
            <p:cNvGrpSpPr/>
            <p:nvPr/>
          </p:nvGrpSpPr>
          <p:grpSpPr>
            <a:xfrm>
              <a:off x="2512234" y="0"/>
              <a:ext cx="8450629" cy="578716"/>
              <a:chOff x="-1" y="0"/>
              <a:chExt cx="8450627" cy="578716"/>
            </a:xfrm>
          </p:grpSpPr>
          <p:sp>
            <p:nvSpPr>
              <p:cNvPr id="178" name="TextBox 37"/>
              <p:cNvSpPr txBox="1"/>
              <p:nvPr/>
            </p:nvSpPr>
            <p:spPr>
              <a:xfrm>
                <a:off x="-1" y="301681"/>
                <a:ext cx="6497863" cy="277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75389" tIns="75389" rIns="75389" bIns="75389" numCol="1" anchor="t">
                <a:spAutoFit/>
              </a:bodyPr>
              <a:lstStyle>
                <a:lvl1pPr>
                  <a:defRPr sz="1200">
                    <a:solidFill>
                      <a:srgbClr val="3E4E95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 hangingPunct="0"/>
                <a:r>
                  <a:rPr lang="ru-RU" sz="1979" kern="0" dirty="0" smtClean="0"/>
                  <a:t>Актуальные вопросы устойчивого развития городских и сельских территорий</a:t>
                </a:r>
                <a:endParaRPr lang="ru-RU" sz="1979" kern="0" dirty="0"/>
              </a:p>
            </p:txBody>
          </p:sp>
          <p:pic>
            <p:nvPicPr>
              <p:cNvPr id="179" name="Picture 39" descr="Picture 3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45866" y="0"/>
                <a:ext cx="1204760" cy="5383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pic>
        <p:nvPicPr>
          <p:cNvPr id="183" name="Picture 46" descr="Picture 46"/>
          <p:cNvPicPr>
            <a:picLocks noChangeAspect="1"/>
          </p:cNvPicPr>
          <p:nvPr/>
        </p:nvPicPr>
        <p:blipFill>
          <a:blip r:embed="rId2"/>
          <a:srcRect l="14016" t="95562" r="39388"/>
          <a:stretch>
            <a:fillRect/>
          </a:stretch>
        </p:blipFill>
        <p:spPr>
          <a:xfrm>
            <a:off x="1146561" y="906129"/>
            <a:ext cx="18405203" cy="671909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TextBox 10"/>
          <p:cNvSpPr txBox="1"/>
          <p:nvPr/>
        </p:nvSpPr>
        <p:spPr>
          <a:xfrm>
            <a:off x="1146559" y="905180"/>
            <a:ext cx="18405203" cy="650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rIns="75389">
            <a:spAutoFit/>
          </a:bodyPr>
          <a:lstStyle>
            <a:lvl1pPr algn="ctr">
              <a:lnSpc>
                <a:spcPct val="110000"/>
              </a:lnSpc>
              <a:defRPr sz="20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l" hangingPunct="0"/>
            <a:r>
              <a:rPr lang="ru-RU" sz="3298" kern="0" dirty="0"/>
              <a:t>Применение Закона о защите и поощрении капиталовложений к КРТ</a:t>
            </a:r>
            <a:endParaRPr sz="3298" kern="0" dirty="0"/>
          </a:p>
        </p:txBody>
      </p:sp>
      <p:grpSp>
        <p:nvGrpSpPr>
          <p:cNvPr id="35" name="Группа 6"/>
          <p:cNvGrpSpPr/>
          <p:nvPr/>
        </p:nvGrpSpPr>
        <p:grpSpPr>
          <a:xfrm>
            <a:off x="1225463" y="3763125"/>
            <a:ext cx="12257763" cy="3313694"/>
            <a:chOff x="-1" y="-1"/>
            <a:chExt cx="11161716" cy="470137"/>
          </a:xfrm>
        </p:grpSpPr>
        <p:sp>
          <p:nvSpPr>
            <p:cNvPr id="43" name="Rectangle 207"/>
            <p:cNvSpPr/>
            <p:nvPr/>
          </p:nvSpPr>
          <p:spPr>
            <a:xfrm>
              <a:off x="-1" y="-1"/>
              <a:ext cx="11161716" cy="470137"/>
            </a:xfrm>
            <a:prstGeom prst="rect">
              <a:avLst/>
            </a:prstGeom>
            <a:solidFill>
              <a:srgbClr val="E21D29"/>
            </a:solidFill>
            <a:ln w="12700" cap="flat">
              <a:noFill/>
              <a:miter lim="400000"/>
            </a:ln>
            <a:effectLst/>
          </p:spPr>
          <p:txBody>
            <a:bodyPr wrap="square" lIns="75389" tIns="75389" rIns="75389" bIns="75389" numCol="1" anchor="ctr">
              <a:noAutofit/>
            </a:bodyPr>
            <a:lstStyle/>
            <a:p>
              <a:pPr algn="ctr" hangingPunct="0">
                <a:defRPr>
                  <a:solidFill>
                    <a:srgbClr val="FF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 sz="2968" kern="0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9" name="TextBox 8"/>
            <p:cNvSpPr txBox="1"/>
            <p:nvPr/>
          </p:nvSpPr>
          <p:spPr>
            <a:xfrm>
              <a:off x="143299" y="34052"/>
              <a:ext cx="10911736" cy="4027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75389" tIns="75389" rIns="75389" bIns="75389" numCol="1" anchor="t">
              <a:noAutofit/>
            </a:bodyPr>
            <a:lstStyle/>
            <a:p>
              <a:pPr algn="ctr" hangingPunct="0">
                <a:defRPr sz="10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lang="ru-RU" sz="1814" u="sng" kern="0" dirty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При реализации проектов КРТ между началом реализации проекта и получением разрешения на строительство может пройти значительное количество времени.</a:t>
              </a:r>
            </a:p>
            <a:p>
              <a:pPr algn="ctr" hangingPunct="0">
                <a:defRPr sz="10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 lang="ru-RU" sz="1814" kern="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algn="ctr" hangingPunct="0">
                <a:defRPr sz="10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lang="ru-RU" sz="1814" kern="0" dirty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До получения разрешения на строительство инвестор должен подготовить документацию по планировке территории, обеспечить внесение изменений в градостроительную документацию, обеспечить образование земельных участков, подготовить проектную документацию, получить положительное заключение экспертизы проектной документации и т.д.</a:t>
              </a:r>
            </a:p>
            <a:p>
              <a:pPr algn="ctr" hangingPunct="0">
                <a:defRPr sz="10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 lang="ru-RU" sz="1814" i="1" kern="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algn="ctr" hangingPunct="0">
                <a:defRPr sz="10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lang="ru-RU" sz="1814" i="1" kern="0" dirty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В течение этого времени инвестор не имеет возможности обращаться за заключением соглашения о защите и поощрении капиталовложений.</a:t>
              </a:r>
            </a:p>
          </p:txBody>
        </p:sp>
      </p:grpSp>
      <p:grpSp>
        <p:nvGrpSpPr>
          <p:cNvPr id="50" name="Группа 6"/>
          <p:cNvGrpSpPr/>
          <p:nvPr/>
        </p:nvGrpSpPr>
        <p:grpSpPr>
          <a:xfrm>
            <a:off x="1225464" y="1852573"/>
            <a:ext cx="12257761" cy="1691795"/>
            <a:chOff x="-1" y="0"/>
            <a:chExt cx="11161716" cy="371240"/>
          </a:xfrm>
        </p:grpSpPr>
        <p:sp>
          <p:nvSpPr>
            <p:cNvPr id="51" name="Rectangle 207"/>
            <p:cNvSpPr/>
            <p:nvPr/>
          </p:nvSpPr>
          <p:spPr>
            <a:xfrm>
              <a:off x="-1" y="0"/>
              <a:ext cx="11161716" cy="371240"/>
            </a:xfrm>
            <a:prstGeom prst="rect">
              <a:avLst/>
            </a:prstGeom>
            <a:solidFill>
              <a:srgbClr val="F2F2F2">
                <a:alpha val="83000"/>
              </a:srgbClr>
            </a:solidFill>
            <a:ln w="12700" cap="flat">
              <a:solidFill>
                <a:schemeClr val="tx1"/>
              </a:solidFill>
              <a:prstDash val="dash"/>
              <a:miter lim="400000"/>
            </a:ln>
            <a:effectLst/>
          </p:spPr>
          <p:txBody>
            <a:bodyPr wrap="square" lIns="75389" tIns="75389" rIns="75389" bIns="75389" numCol="1" anchor="ctr">
              <a:noAutofit/>
            </a:bodyPr>
            <a:lstStyle/>
            <a:p>
              <a:pPr algn="ctr" hangingPunct="0"/>
              <a:endParaRPr sz="2968" kern="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Calibri"/>
              </a:endParaRPr>
            </a:p>
          </p:txBody>
        </p:sp>
        <p:sp>
          <p:nvSpPr>
            <p:cNvPr id="52" name="TextBox 8"/>
            <p:cNvSpPr txBox="1"/>
            <p:nvPr/>
          </p:nvSpPr>
          <p:spPr>
            <a:xfrm>
              <a:off x="556857" y="15787"/>
              <a:ext cx="10084620" cy="3397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75389" tIns="75389" rIns="75389" bIns="75389" numCol="1" anchor="t">
              <a:spAutoFit/>
            </a:bodyPr>
            <a:lstStyle/>
            <a:p>
              <a:pPr algn="ctr" hangingPunct="0">
                <a:defRPr sz="10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lang="ru-RU" sz="1814" b="1" kern="0" dirty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Согласно Федеральному закону от 01.04.2020 № 69-ФЗ «О защите и поощрении капиталовложений» к заявлению о заключении соглашения о защите и поощрении капиталовложений инвестор </a:t>
              </a:r>
              <a:r>
                <a:rPr lang="ru-RU" sz="1814" b="1" kern="0" dirty="0">
                  <a:solidFill>
                    <a:srgbClr val="FF0000"/>
                  </a:solidFill>
                  <a:latin typeface="Verdana"/>
                  <a:ea typeface="Verdana"/>
                  <a:cs typeface="Verdana"/>
                  <a:sym typeface="Verdana"/>
                </a:rPr>
                <a:t>обязан приложить разрешение на строительство</a:t>
              </a:r>
              <a:r>
                <a:rPr lang="ru-RU" sz="1814" b="1" kern="0" dirty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, если проект предполагает строительство, реконструкцию объектов капитального строительства. </a:t>
              </a:r>
              <a:endParaRPr sz="1649" b="1" kern="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53" name="Овал 52"/>
          <p:cNvSpPr/>
          <p:nvPr/>
        </p:nvSpPr>
        <p:spPr>
          <a:xfrm>
            <a:off x="949982" y="2408384"/>
            <a:ext cx="594449" cy="585898"/>
          </a:xfrm>
          <a:prstGeom prst="ellipse">
            <a:avLst/>
          </a:prstGeom>
          <a:solidFill>
            <a:srgbClr val="E21D29"/>
          </a:solidFill>
          <a:ln w="12700" cap="flat">
            <a:noFill/>
            <a:miter lim="400000"/>
          </a:ln>
          <a:effectLst/>
        </p:spPr>
        <p:txBody>
          <a:bodyPr wrap="square" lIns="75389" tIns="75389" rIns="75389" bIns="75389" numCol="1" anchor="ctr">
            <a:noAutofit/>
          </a:bodyPr>
          <a:lstStyle/>
          <a:p>
            <a:pPr algn="ctr" hangingPunct="0"/>
            <a:r>
              <a:rPr lang="ru-RU" sz="2968" b="1" kern="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Calibri"/>
              </a:rPr>
              <a:t>!</a:t>
            </a:r>
          </a:p>
        </p:txBody>
      </p:sp>
      <p:sp>
        <p:nvSpPr>
          <p:cNvPr id="56" name="TextBox 8"/>
          <p:cNvSpPr txBox="1"/>
          <p:nvPr/>
        </p:nvSpPr>
        <p:spPr>
          <a:xfrm>
            <a:off x="2239247" y="7241197"/>
            <a:ext cx="11243978" cy="1702155"/>
          </a:xfrm>
          <a:prstGeom prst="rect">
            <a:avLst/>
          </a:prstGeom>
          <a:solidFill>
            <a:srgbClr val="3E4E95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5389" tIns="75389" rIns="75389" bIns="753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>
                <a:solidFill>
                  <a:srgbClr val="FF0000"/>
                </a:solidFill>
                <a:latin typeface="Verdana"/>
                <a:ea typeface="Verdana"/>
                <a:cs typeface="Verdana"/>
              </a:defRPr>
            </a:lvl1pPr>
          </a:lstStyle>
          <a:p>
            <a:pPr hangingPunct="0"/>
            <a:r>
              <a:rPr lang="ru-RU" sz="1814" b="1" kern="0" dirty="0">
                <a:solidFill>
                  <a:srgbClr val="FFFFFF"/>
                </a:solidFill>
                <a:sym typeface="Verdana"/>
              </a:rPr>
              <a:t>Предложение:</a:t>
            </a:r>
          </a:p>
          <a:p>
            <a:pPr hangingPunct="0"/>
            <a:endParaRPr lang="ru-RU" sz="1814" b="1" kern="0" dirty="0">
              <a:solidFill>
                <a:srgbClr val="FFFFFF"/>
              </a:solidFill>
              <a:sym typeface="Verdana"/>
            </a:endParaRPr>
          </a:p>
          <a:p>
            <a:pPr hangingPunct="0"/>
            <a:r>
              <a:rPr lang="ru-RU" sz="1814" kern="0" dirty="0">
                <a:solidFill>
                  <a:srgbClr val="FFFFFF"/>
                </a:solidFill>
                <a:sym typeface="Verdana"/>
              </a:rPr>
              <a:t>Исключить для инвесторов, заключивших договоры КРТ, требование о представлении вместе с заявлением разрешения на строительство.</a:t>
            </a:r>
          </a:p>
        </p:txBody>
      </p:sp>
      <p:pic>
        <p:nvPicPr>
          <p:cNvPr id="57" name="Рисунок 27" descr="Рисунок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4998" y="7795047"/>
            <a:ext cx="594449" cy="594451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16752760" y="2097268"/>
            <a:ext cx="0" cy="6627348"/>
          </a:xfrm>
          <a:prstGeom prst="straightConnector1">
            <a:avLst/>
          </a:prstGeom>
          <a:noFill/>
          <a:ln w="57150" cap="flat">
            <a:solidFill>
              <a:srgbClr val="00206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Прямоугольник 6"/>
          <p:cNvSpPr/>
          <p:nvPr/>
        </p:nvSpPr>
        <p:spPr>
          <a:xfrm>
            <a:off x="14042823" y="5106453"/>
            <a:ext cx="5508939" cy="608979"/>
          </a:xfrm>
          <a:prstGeom prst="rect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389" tIns="75389" rIns="75389" bIns="75389" numCol="1" spcCol="38100" rtlCol="0" anchor="ctr">
            <a:spAutoFit/>
          </a:bodyPr>
          <a:lstStyle/>
          <a:p>
            <a:pPr hangingPunct="0"/>
            <a:endParaRPr lang="ru-RU" sz="2968" kern="0">
              <a:solidFill>
                <a:srgbClr val="000000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764015" y="7916563"/>
            <a:ext cx="3990428" cy="4314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389" tIns="75389" rIns="75389" bIns="75389" numCol="1" spcCol="38100" rtlCol="0" anchor="ctr">
            <a:spAutoFit/>
          </a:bodyPr>
          <a:lstStyle/>
          <a:p>
            <a:pPr algn="ctr" hangingPunct="0"/>
            <a:r>
              <a:rPr lang="ru-RU" sz="1814" kern="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Calibri"/>
              </a:rPr>
              <a:t>Решение о КРТ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14764017" y="7187476"/>
            <a:ext cx="3990428" cy="4314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389" tIns="75389" rIns="75389" bIns="75389" numCol="1" spcCol="38100" rtlCol="0" anchor="ctr">
            <a:spAutoFit/>
          </a:bodyPr>
          <a:lstStyle/>
          <a:p>
            <a:pPr algn="ctr" hangingPunct="0"/>
            <a:r>
              <a:rPr lang="ru-RU" sz="1814" kern="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Calibri"/>
              </a:rPr>
              <a:t>Торги по КРТ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14766073" y="6494579"/>
            <a:ext cx="3990428" cy="4314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389" tIns="75389" rIns="75389" bIns="75389" numCol="1" spcCol="38100" rtlCol="0" anchor="ctr">
            <a:spAutoFit/>
          </a:bodyPr>
          <a:lstStyle/>
          <a:p>
            <a:pPr algn="ctr" hangingPunct="0"/>
            <a:r>
              <a:rPr lang="ru-RU" sz="1814" kern="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Calibri"/>
              </a:rPr>
              <a:t>Заключение договора о КРТ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4766073" y="5771448"/>
            <a:ext cx="3990428" cy="4314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389" tIns="75389" rIns="75389" bIns="75389" numCol="1" spcCol="38100" rtlCol="0" anchor="ctr">
            <a:spAutoFit/>
          </a:bodyPr>
          <a:lstStyle/>
          <a:p>
            <a:pPr algn="ctr" hangingPunct="0"/>
            <a:r>
              <a:rPr lang="ru-RU" sz="1814" kern="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Calibri"/>
              </a:rPr>
              <a:t>Подготовка ППТ/ПМТ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4776950" y="5053526"/>
            <a:ext cx="3990428" cy="4314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389" tIns="75389" rIns="75389" bIns="75389" numCol="1" spcCol="38100" rtlCol="0" anchor="ctr">
            <a:spAutoFit/>
          </a:bodyPr>
          <a:lstStyle/>
          <a:p>
            <a:pPr algn="ctr" hangingPunct="0"/>
            <a:r>
              <a:rPr lang="ru-RU" sz="1814" kern="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Calibri"/>
              </a:rPr>
              <a:t>Образование </a:t>
            </a:r>
            <a:r>
              <a:rPr lang="ru-RU" sz="1814" kern="0" dirty="0" err="1">
                <a:solidFill>
                  <a:srgbClr val="000000"/>
                </a:solidFill>
                <a:latin typeface="Verdana"/>
                <a:ea typeface="Verdana"/>
                <a:cs typeface="Verdana"/>
                <a:sym typeface="Calibri"/>
              </a:rPr>
              <a:t>зем</a:t>
            </a:r>
            <a:r>
              <a:rPr lang="ru-RU" sz="1814" kern="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Calibri"/>
              </a:rPr>
              <a:t>. участков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4764019" y="4324438"/>
            <a:ext cx="3990428" cy="4314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389" tIns="75389" rIns="75389" bIns="75389" numCol="1" spcCol="38100" rtlCol="0" anchor="ctr">
            <a:spAutoFit/>
          </a:bodyPr>
          <a:lstStyle/>
          <a:p>
            <a:pPr algn="ctr" hangingPunct="0"/>
            <a:r>
              <a:rPr lang="ru-RU" sz="1814" kern="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Calibri"/>
              </a:rPr>
              <a:t>Проектирование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14766073" y="3602799"/>
            <a:ext cx="3990428" cy="4314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389" tIns="75389" rIns="75389" bIns="75389" numCol="1" spcCol="38100" rtlCol="0" anchor="ctr">
            <a:spAutoFit/>
          </a:bodyPr>
          <a:lstStyle/>
          <a:p>
            <a:pPr algn="ctr" hangingPunct="0"/>
            <a:r>
              <a:rPr lang="ru-RU" sz="1814" kern="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Calibri"/>
              </a:rPr>
              <a:t>Экспертиза проекта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4766078" y="2605288"/>
            <a:ext cx="3977494" cy="710608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FF00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389" tIns="75389" rIns="75389" bIns="75389" numCol="1" spcCol="38100" rtlCol="0" anchor="ctr">
            <a:spAutoFit/>
          </a:bodyPr>
          <a:lstStyle/>
          <a:p>
            <a:pPr algn="ctr" hangingPunct="0"/>
            <a:r>
              <a:rPr lang="ru-RU" sz="1814" kern="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Calibri"/>
              </a:rPr>
              <a:t>Получение разрешения </a:t>
            </a:r>
            <a:br>
              <a:rPr lang="ru-RU" sz="1814" kern="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Calibri"/>
              </a:rPr>
            </a:br>
            <a:r>
              <a:rPr lang="ru-RU" sz="1814" kern="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Calibri"/>
              </a:rPr>
              <a:t>на строительство</a:t>
            </a:r>
          </a:p>
        </p:txBody>
      </p:sp>
    </p:spTree>
    <p:extLst>
      <p:ext uri="{BB962C8B-B14F-4D97-AF65-F5344CB8AC3E}">
        <p14:creationId xmlns:p14="http://schemas.microsoft.com/office/powerpoint/2010/main" val="12764437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98"/>
            <a:ext cx="20106194" cy="9579813"/>
            <a:chOff x="0" y="0"/>
            <a:chExt cx="12193270" cy="58096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3193" cy="580917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4009" y="539991"/>
              <a:ext cx="11162715" cy="46953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80012" y="892559"/>
            <a:ext cx="14417362" cy="630224"/>
          </a:xfrm>
          <a:prstGeom prst="rect">
            <a:avLst/>
          </a:prstGeom>
        </p:spPr>
        <p:txBody>
          <a:bodyPr vert="horz" wrap="square" lIns="0" tIns="20942" rIns="0" bIns="0" rtlCol="0" anchor="ctr">
            <a:spAutoFit/>
          </a:bodyPr>
          <a:lstStyle/>
          <a:p>
            <a:pPr marL="20942">
              <a:lnSpc>
                <a:spcPct val="100000"/>
              </a:lnSpc>
              <a:spcBef>
                <a:spcPts val="165"/>
              </a:spcBef>
            </a:pPr>
            <a:r>
              <a:rPr sz="3958" spc="-8" dirty="0"/>
              <a:t>Отток</a:t>
            </a:r>
            <a:r>
              <a:rPr sz="3958" spc="-33" dirty="0"/>
              <a:t> </a:t>
            </a:r>
            <a:r>
              <a:rPr sz="3958" spc="-8" dirty="0"/>
              <a:t>мигрантов</a:t>
            </a:r>
            <a:r>
              <a:rPr sz="3958" spc="-25" dirty="0"/>
              <a:t> </a:t>
            </a:r>
            <a:r>
              <a:rPr sz="3958" dirty="0"/>
              <a:t>по</a:t>
            </a:r>
            <a:r>
              <a:rPr sz="3958" spc="-25" dirty="0"/>
              <a:t> </a:t>
            </a:r>
            <a:r>
              <a:rPr sz="3958" spc="-8" dirty="0"/>
              <a:t>специальностям</a:t>
            </a:r>
            <a:r>
              <a:rPr sz="3958" spc="-33" dirty="0"/>
              <a:t> </a:t>
            </a:r>
            <a:r>
              <a:rPr sz="3958" dirty="0"/>
              <a:t>на</a:t>
            </a:r>
            <a:r>
              <a:rPr sz="3958" spc="-25" dirty="0"/>
              <a:t> </a:t>
            </a:r>
            <a:r>
              <a:rPr sz="3958" spc="-8" dirty="0"/>
              <a:t>стройках</a:t>
            </a:r>
            <a:endParaRPr sz="3958" dirty="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0455" y="10492726"/>
            <a:ext cx="5305095" cy="33087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7529751" y="9911861"/>
            <a:ext cx="1983186" cy="922485"/>
            <a:chOff x="10630803" y="6010742"/>
            <a:chExt cx="1202690" cy="559435"/>
          </a:xfrm>
        </p:grpSpPr>
        <p:sp>
          <p:nvSpPr>
            <p:cNvPr id="8" name="object 8"/>
            <p:cNvSpPr/>
            <p:nvPr/>
          </p:nvSpPr>
          <p:spPr>
            <a:xfrm>
              <a:off x="10738071" y="6010742"/>
              <a:ext cx="574040" cy="305435"/>
            </a:xfrm>
            <a:custGeom>
              <a:avLst/>
              <a:gdLst/>
              <a:ahLst/>
              <a:cxnLst/>
              <a:rect l="l" t="t" r="r" b="b"/>
              <a:pathLst>
                <a:path w="574040" h="305435">
                  <a:moveTo>
                    <a:pt x="492328" y="0"/>
                  </a:moveTo>
                  <a:lnTo>
                    <a:pt x="0" y="305409"/>
                  </a:lnTo>
                  <a:lnTo>
                    <a:pt x="444995" y="305409"/>
                  </a:lnTo>
                  <a:lnTo>
                    <a:pt x="162648" y="305409"/>
                  </a:lnTo>
                  <a:lnTo>
                    <a:pt x="573646" y="50444"/>
                  </a:lnTo>
                  <a:lnTo>
                    <a:pt x="492328" y="0"/>
                  </a:lnTo>
                  <a:close/>
                </a:path>
              </a:pathLst>
            </a:custGeom>
            <a:solidFill>
              <a:srgbClr val="EEEDE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9" name="object 9"/>
            <p:cNvSpPr/>
            <p:nvPr/>
          </p:nvSpPr>
          <p:spPr>
            <a:xfrm>
              <a:off x="10900717" y="6061179"/>
              <a:ext cx="451484" cy="255270"/>
            </a:xfrm>
            <a:custGeom>
              <a:avLst/>
              <a:gdLst/>
              <a:ahLst/>
              <a:cxnLst/>
              <a:rect l="l" t="t" r="r" b="b"/>
              <a:pathLst>
                <a:path w="451484" h="255270">
                  <a:moveTo>
                    <a:pt x="410997" y="0"/>
                  </a:moveTo>
                  <a:lnTo>
                    <a:pt x="0" y="254965"/>
                  </a:lnTo>
                  <a:lnTo>
                    <a:pt x="282346" y="254965"/>
                  </a:lnTo>
                  <a:lnTo>
                    <a:pt x="80771" y="254965"/>
                  </a:lnTo>
                  <a:lnTo>
                    <a:pt x="451383" y="25057"/>
                  </a:lnTo>
                  <a:lnTo>
                    <a:pt x="410997" y="0"/>
                  </a:lnTo>
                  <a:close/>
                </a:path>
              </a:pathLst>
            </a:custGeom>
            <a:solidFill>
              <a:srgbClr val="DDE0E6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0" name="object 10"/>
            <p:cNvSpPr/>
            <p:nvPr/>
          </p:nvSpPr>
          <p:spPr>
            <a:xfrm>
              <a:off x="10981489" y="6086236"/>
              <a:ext cx="455295" cy="230504"/>
            </a:xfrm>
            <a:custGeom>
              <a:avLst/>
              <a:gdLst/>
              <a:ahLst/>
              <a:cxnLst/>
              <a:rect l="l" t="t" r="r" b="b"/>
              <a:pathLst>
                <a:path w="455295" h="230504">
                  <a:moveTo>
                    <a:pt x="370611" y="0"/>
                  </a:moveTo>
                  <a:lnTo>
                    <a:pt x="0" y="229908"/>
                  </a:lnTo>
                  <a:lnTo>
                    <a:pt x="201574" y="229908"/>
                  </a:lnTo>
                  <a:lnTo>
                    <a:pt x="168567" y="229908"/>
                  </a:lnTo>
                  <a:lnTo>
                    <a:pt x="454901" y="52285"/>
                  </a:lnTo>
                  <a:lnTo>
                    <a:pt x="370611" y="0"/>
                  </a:lnTo>
                  <a:close/>
                </a:path>
              </a:pathLst>
            </a:custGeom>
            <a:solidFill>
              <a:srgbClr val="CAC4E2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50047" y="6138520"/>
              <a:ext cx="302895" cy="177800"/>
            </a:xfrm>
            <a:custGeom>
              <a:avLst/>
              <a:gdLst/>
              <a:ahLst/>
              <a:cxnLst/>
              <a:rect l="l" t="t" r="r" b="b"/>
              <a:pathLst>
                <a:path w="302895" h="177800">
                  <a:moveTo>
                    <a:pt x="286334" y="0"/>
                  </a:moveTo>
                  <a:lnTo>
                    <a:pt x="0" y="177622"/>
                  </a:lnTo>
                  <a:lnTo>
                    <a:pt x="33007" y="177622"/>
                  </a:lnTo>
                  <a:lnTo>
                    <a:pt x="302844" y="10236"/>
                  </a:lnTo>
                  <a:lnTo>
                    <a:pt x="286334" y="0"/>
                  </a:lnTo>
                  <a:close/>
                </a:path>
              </a:pathLst>
            </a:custGeom>
            <a:solidFill>
              <a:srgbClr val="8682BD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83058" y="6148755"/>
              <a:ext cx="375920" cy="167640"/>
            </a:xfrm>
            <a:custGeom>
              <a:avLst/>
              <a:gdLst/>
              <a:ahLst/>
              <a:cxnLst/>
              <a:rect l="l" t="t" r="r" b="b"/>
              <a:pathLst>
                <a:path w="375920" h="167639">
                  <a:moveTo>
                    <a:pt x="269824" y="0"/>
                  </a:moveTo>
                  <a:lnTo>
                    <a:pt x="0" y="167386"/>
                  </a:lnTo>
                  <a:lnTo>
                    <a:pt x="211582" y="167386"/>
                  </a:lnTo>
                  <a:lnTo>
                    <a:pt x="375615" y="65633"/>
                  </a:lnTo>
                  <a:lnTo>
                    <a:pt x="269824" y="0"/>
                  </a:lnTo>
                  <a:close/>
                </a:path>
              </a:pathLst>
            </a:custGeom>
            <a:solidFill>
              <a:srgbClr val="4B509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3" name="object 13"/>
            <p:cNvSpPr/>
            <p:nvPr/>
          </p:nvSpPr>
          <p:spPr>
            <a:xfrm>
              <a:off x="11394631" y="6214389"/>
              <a:ext cx="404495" cy="134620"/>
            </a:xfrm>
            <a:custGeom>
              <a:avLst/>
              <a:gdLst/>
              <a:ahLst/>
              <a:cxnLst/>
              <a:rect l="l" t="t" r="r" b="b"/>
              <a:pathLst>
                <a:path w="404495" h="134620">
                  <a:moveTo>
                    <a:pt x="328066" y="101752"/>
                  </a:moveTo>
                  <a:lnTo>
                    <a:pt x="164033" y="0"/>
                  </a:lnTo>
                  <a:lnTo>
                    <a:pt x="0" y="101752"/>
                  </a:lnTo>
                  <a:lnTo>
                    <a:pt x="328066" y="101752"/>
                  </a:lnTo>
                  <a:close/>
                </a:path>
                <a:path w="404495" h="134620">
                  <a:moveTo>
                    <a:pt x="404418" y="101752"/>
                  </a:moveTo>
                  <a:lnTo>
                    <a:pt x="328079" y="101752"/>
                  </a:lnTo>
                  <a:lnTo>
                    <a:pt x="328079" y="134086"/>
                  </a:lnTo>
                  <a:lnTo>
                    <a:pt x="404418" y="134086"/>
                  </a:lnTo>
                  <a:lnTo>
                    <a:pt x="404418" y="101752"/>
                  </a:lnTo>
                  <a:close/>
                </a:path>
              </a:pathLst>
            </a:custGeom>
            <a:solidFill>
              <a:srgbClr val="D8101C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30802" y="6379006"/>
              <a:ext cx="147955" cy="186690"/>
            </a:xfrm>
            <a:custGeom>
              <a:avLst/>
              <a:gdLst/>
              <a:ahLst/>
              <a:cxnLst/>
              <a:rect l="l" t="t" r="r" b="b"/>
              <a:pathLst>
                <a:path w="147954" h="186690">
                  <a:moveTo>
                    <a:pt x="147523" y="0"/>
                  </a:moveTo>
                  <a:lnTo>
                    <a:pt x="106692" y="0"/>
                  </a:lnTo>
                  <a:lnTo>
                    <a:pt x="106692" y="64770"/>
                  </a:lnTo>
                  <a:lnTo>
                    <a:pt x="40830" y="64770"/>
                  </a:lnTo>
                  <a:lnTo>
                    <a:pt x="40830" y="0"/>
                  </a:lnTo>
                  <a:lnTo>
                    <a:pt x="0" y="0"/>
                  </a:lnTo>
                  <a:lnTo>
                    <a:pt x="0" y="64770"/>
                  </a:lnTo>
                  <a:lnTo>
                    <a:pt x="0" y="101600"/>
                  </a:lnTo>
                  <a:lnTo>
                    <a:pt x="0" y="186690"/>
                  </a:lnTo>
                  <a:lnTo>
                    <a:pt x="40830" y="186690"/>
                  </a:lnTo>
                  <a:lnTo>
                    <a:pt x="40830" y="101600"/>
                  </a:lnTo>
                  <a:lnTo>
                    <a:pt x="106692" y="101600"/>
                  </a:lnTo>
                  <a:lnTo>
                    <a:pt x="106692" y="186690"/>
                  </a:lnTo>
                  <a:lnTo>
                    <a:pt x="147523" y="186690"/>
                  </a:lnTo>
                  <a:lnTo>
                    <a:pt x="147523" y="101600"/>
                  </a:lnTo>
                  <a:lnTo>
                    <a:pt x="147523" y="64770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1764" y="6375045"/>
              <a:ext cx="152793" cy="19495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95432" y="6375038"/>
              <a:ext cx="150964" cy="19495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1165535" y="6379006"/>
              <a:ext cx="140970" cy="186690"/>
            </a:xfrm>
            <a:custGeom>
              <a:avLst/>
              <a:gdLst/>
              <a:ahLst/>
              <a:cxnLst/>
              <a:rect l="l" t="t" r="r" b="b"/>
              <a:pathLst>
                <a:path w="140970" h="186690">
                  <a:moveTo>
                    <a:pt x="140957" y="0"/>
                  </a:moveTo>
                  <a:lnTo>
                    <a:pt x="0" y="0"/>
                  </a:lnTo>
                  <a:lnTo>
                    <a:pt x="0" y="36830"/>
                  </a:lnTo>
                  <a:lnTo>
                    <a:pt x="50330" y="36830"/>
                  </a:lnTo>
                  <a:lnTo>
                    <a:pt x="50330" y="186690"/>
                  </a:lnTo>
                  <a:lnTo>
                    <a:pt x="91160" y="186690"/>
                  </a:lnTo>
                  <a:lnTo>
                    <a:pt x="91160" y="36830"/>
                  </a:lnTo>
                  <a:lnTo>
                    <a:pt x="140957" y="36830"/>
                  </a:lnTo>
                  <a:lnTo>
                    <a:pt x="140957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04956" y="6375045"/>
              <a:ext cx="152793" cy="19495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88309" y="6378996"/>
              <a:ext cx="144894" cy="18704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35100" y="6379037"/>
              <a:ext cx="140131" cy="18702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106945" y="1997036"/>
            <a:ext cx="5800871" cy="8141820"/>
          </a:xfrm>
          <a:prstGeom prst="rect">
            <a:avLst/>
          </a:prstGeom>
        </p:spPr>
        <p:txBody>
          <a:bodyPr vert="horz" wrap="square" lIns="0" tIns="37695" rIns="0" bIns="0" rtlCol="0">
            <a:spAutoFit/>
          </a:bodyPr>
          <a:lstStyle/>
          <a:p>
            <a:pPr marR="285862" algn="r">
              <a:spcBef>
                <a:spcPts val="297"/>
              </a:spcBef>
            </a:pP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Разнорабочий</a:t>
            </a:r>
            <a:endParaRPr sz="1649" dirty="0">
              <a:latin typeface="Verdana"/>
              <a:cs typeface="Verdana"/>
            </a:endParaRPr>
          </a:p>
          <a:p>
            <a:pPr marL="4195790" marR="284815" indent="286910" algn="r">
              <a:lnSpc>
                <a:spcPct val="106700"/>
              </a:lnSpc>
            </a:pP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Штукатур 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Каменщик </a:t>
            </a:r>
            <a:r>
              <a:rPr sz="1649" spc="-25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Бетонщик </a:t>
            </a:r>
            <a:r>
              <a:rPr sz="1649" spc="-25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Арматурщик</a:t>
            </a:r>
            <a:endParaRPr sz="1649" dirty="0">
              <a:latin typeface="Verdana"/>
              <a:cs typeface="Verdana"/>
            </a:endParaRPr>
          </a:p>
          <a:p>
            <a:pPr marR="285862" algn="r">
              <a:spcBef>
                <a:spcPts val="132"/>
              </a:spcBef>
            </a:pP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Маля</a:t>
            </a:r>
            <a:r>
              <a:rPr sz="1649" dirty="0">
                <a:solidFill>
                  <a:srgbClr val="4D5464"/>
                </a:solidFill>
                <a:latin typeface="Verdana"/>
                <a:cs typeface="Verdana"/>
              </a:rPr>
              <a:t>р</a:t>
            </a:r>
            <a:r>
              <a:rPr sz="1649" spc="-6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строительный</a:t>
            </a:r>
            <a:endParaRPr sz="1649" dirty="0">
              <a:latin typeface="Verdana"/>
              <a:cs typeface="Verdana"/>
            </a:endParaRPr>
          </a:p>
          <a:p>
            <a:pPr marL="3446055" marR="284815" indent="867011" algn="r">
              <a:lnSpc>
                <a:spcPct val="106700"/>
              </a:lnSpc>
            </a:pP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Монтажник 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Облицовщик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 Землекоп </a:t>
            </a:r>
            <a:r>
              <a:rPr sz="1649" spc="-25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Кровельщик </a:t>
            </a:r>
            <a:r>
              <a:rPr sz="1649" spc="-25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Сварщик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 Дорожны</a:t>
            </a:r>
            <a:r>
              <a:rPr sz="1649" dirty="0">
                <a:solidFill>
                  <a:srgbClr val="4D5464"/>
                </a:solidFill>
                <a:latin typeface="Verdana"/>
                <a:cs typeface="Verdana"/>
              </a:rPr>
              <a:t>й</a:t>
            </a:r>
            <a:r>
              <a:rPr sz="1649" spc="-6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рабочий  Асфальтобетонщик</a:t>
            </a:r>
            <a:endParaRPr sz="1649" dirty="0">
              <a:latin typeface="Verdana"/>
              <a:cs typeface="Verdana"/>
            </a:endParaRPr>
          </a:p>
          <a:p>
            <a:pPr marL="3103647" marR="285862" indent="1517270" algn="r">
              <a:lnSpc>
                <a:spcPct val="106700"/>
              </a:lnSpc>
            </a:pP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Плотник  Электромонтажник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Стропальщик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Электромонтер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Слесар</a:t>
            </a:r>
            <a:r>
              <a:rPr sz="1649" dirty="0">
                <a:solidFill>
                  <a:srgbClr val="4D5464"/>
                </a:solidFill>
                <a:latin typeface="Verdana"/>
                <a:cs typeface="Verdana"/>
              </a:rPr>
              <a:t>ь</a:t>
            </a:r>
            <a:r>
              <a:rPr sz="1649" spc="-6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строительный</a:t>
            </a:r>
            <a:endParaRPr sz="1649" dirty="0">
              <a:latin typeface="Verdana"/>
              <a:cs typeface="Verdana"/>
            </a:endParaRPr>
          </a:p>
          <a:p>
            <a:pPr marL="2014649" marR="285862" indent="2294229" algn="r">
              <a:lnSpc>
                <a:spcPct val="106700"/>
              </a:lnSpc>
            </a:pP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Крановщик 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Электрослесарь строительный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 Машинис</a:t>
            </a:r>
            <a:r>
              <a:rPr sz="1649" dirty="0">
                <a:solidFill>
                  <a:srgbClr val="4D5464"/>
                </a:solidFill>
                <a:latin typeface="Verdana"/>
                <a:cs typeface="Verdana"/>
              </a:rPr>
              <a:t>т</a:t>
            </a:r>
            <a:r>
              <a:rPr sz="1649" spc="-6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строительно</a:t>
            </a:r>
            <a:r>
              <a:rPr sz="1649" dirty="0">
                <a:solidFill>
                  <a:srgbClr val="4D5464"/>
                </a:solidFill>
                <a:latin typeface="Verdana"/>
                <a:cs typeface="Verdana"/>
              </a:rPr>
              <a:t>й</a:t>
            </a:r>
            <a:r>
              <a:rPr sz="1649" spc="-6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техники</a:t>
            </a:r>
            <a:endParaRPr sz="1649" dirty="0">
              <a:latin typeface="Verdana"/>
              <a:cs typeface="Verdana"/>
            </a:endParaRPr>
          </a:p>
          <a:p>
            <a:pPr marR="286910" algn="r">
              <a:spcBef>
                <a:spcPts val="124"/>
              </a:spcBef>
            </a:pP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Столя</a:t>
            </a:r>
            <a:r>
              <a:rPr sz="1649" dirty="0">
                <a:solidFill>
                  <a:srgbClr val="4D5464"/>
                </a:solidFill>
                <a:latin typeface="Verdana"/>
                <a:cs typeface="Verdana"/>
              </a:rPr>
              <a:t>р</a:t>
            </a:r>
            <a:r>
              <a:rPr sz="1649" spc="-74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строительный</a:t>
            </a:r>
            <a:endParaRPr sz="1649" dirty="0">
              <a:latin typeface="Verdana"/>
              <a:cs typeface="Verdana"/>
            </a:endParaRPr>
          </a:p>
          <a:p>
            <a:pPr marL="2937158" marR="286910" indent="1125649" algn="r">
              <a:lnSpc>
                <a:spcPct val="106700"/>
              </a:lnSpc>
            </a:pP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Изолировщик  Пескоструйщик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Такелажни</a:t>
            </a:r>
            <a:r>
              <a:rPr sz="1649" dirty="0">
                <a:solidFill>
                  <a:srgbClr val="4D5464"/>
                </a:solidFill>
                <a:latin typeface="Verdana"/>
                <a:cs typeface="Verdana"/>
              </a:rPr>
              <a:t>к</a:t>
            </a:r>
            <a:r>
              <a:rPr sz="1649" spc="-6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н</a:t>
            </a:r>
            <a:r>
              <a:rPr sz="1649" dirty="0">
                <a:solidFill>
                  <a:srgbClr val="4D5464"/>
                </a:solidFill>
                <a:latin typeface="Verdana"/>
                <a:cs typeface="Verdana"/>
              </a:rPr>
              <a:t>а</a:t>
            </a:r>
            <a:r>
              <a:rPr sz="1649" spc="-6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монтаже</a:t>
            </a:r>
            <a:endParaRPr sz="1649" dirty="0">
              <a:latin typeface="Verdana"/>
              <a:cs typeface="Verdana"/>
            </a:endParaRPr>
          </a:p>
          <a:p>
            <a:pPr marL="3547626" marR="285862" indent="675389" algn="r">
              <a:lnSpc>
                <a:spcPct val="106700"/>
              </a:lnSpc>
            </a:pP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Стекольщик  Известегасильщик</a:t>
            </a:r>
            <a:endParaRPr sz="1649" dirty="0">
              <a:latin typeface="Verdana"/>
              <a:cs typeface="Verdana"/>
            </a:endParaRPr>
          </a:p>
          <a:p>
            <a:pPr marR="285862" algn="r">
              <a:spcBef>
                <a:spcPts val="132"/>
              </a:spcBef>
            </a:pPr>
            <a:r>
              <a:rPr sz="1649" spc="-41" dirty="0">
                <a:solidFill>
                  <a:srgbClr val="4D5464"/>
                </a:solidFill>
                <a:latin typeface="Verdana"/>
                <a:cs typeface="Verdana"/>
              </a:rPr>
              <a:t>Сво</a:t>
            </a:r>
            <a:r>
              <a:rPr sz="1649" dirty="0">
                <a:solidFill>
                  <a:srgbClr val="4D5464"/>
                </a:solidFill>
                <a:latin typeface="Verdana"/>
                <a:cs typeface="Verdana"/>
              </a:rPr>
              <a:t>й</a:t>
            </a:r>
            <a:r>
              <a:rPr sz="1649" spc="-74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ответ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*</a:t>
            </a:r>
            <a:endParaRPr sz="1649" dirty="0">
              <a:latin typeface="Verdana"/>
              <a:cs typeface="Verdana"/>
            </a:endParaRPr>
          </a:p>
          <a:p>
            <a:pPr>
              <a:spcBef>
                <a:spcPts val="41"/>
              </a:spcBef>
            </a:pPr>
            <a:endParaRPr sz="1814" dirty="0">
              <a:latin typeface="Verdana"/>
              <a:cs typeface="Verdana"/>
            </a:endParaRPr>
          </a:p>
          <a:p>
            <a:pPr marL="20942"/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*Свой</a:t>
            </a:r>
            <a:r>
              <a:rPr sz="1649" spc="-74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ответ</a:t>
            </a:r>
            <a:r>
              <a:rPr sz="1649" spc="-6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включает</a:t>
            </a:r>
            <a:r>
              <a:rPr sz="1649" spc="-6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4D5464"/>
                </a:solidFill>
                <a:latin typeface="Verdana"/>
                <a:cs typeface="Verdana"/>
              </a:rPr>
              <a:t>в</a:t>
            </a:r>
            <a:r>
              <a:rPr sz="1649" spc="-74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себя</a:t>
            </a:r>
            <a:r>
              <a:rPr sz="1649" spc="-6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25" dirty="0">
                <a:solidFill>
                  <a:srgbClr val="4D5464"/>
                </a:solidFill>
                <a:latin typeface="Verdana"/>
                <a:cs typeface="Verdana"/>
              </a:rPr>
              <a:t>110</a:t>
            </a:r>
            <a:r>
              <a:rPr sz="1649" spc="-6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уникальных</a:t>
            </a:r>
            <a:r>
              <a:rPr sz="1649" spc="-6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649" spc="-33" dirty="0">
                <a:solidFill>
                  <a:srgbClr val="4D5464"/>
                </a:solidFill>
                <a:latin typeface="Verdana"/>
                <a:cs typeface="Verdana"/>
              </a:rPr>
              <a:t>ответов</a:t>
            </a:r>
            <a:endParaRPr sz="1649" dirty="0">
              <a:latin typeface="Verdana"/>
              <a:cs typeface="Verdan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624845" y="2009808"/>
            <a:ext cx="11809065" cy="7533802"/>
            <a:chOff x="4017594" y="1218594"/>
            <a:chExt cx="7161530" cy="4568825"/>
          </a:xfrm>
        </p:grpSpPr>
        <p:sp>
          <p:nvSpPr>
            <p:cNvPr id="23" name="object 23"/>
            <p:cNvSpPr/>
            <p:nvPr/>
          </p:nvSpPr>
          <p:spPr>
            <a:xfrm>
              <a:off x="4017594" y="1221769"/>
              <a:ext cx="81915" cy="4562475"/>
            </a:xfrm>
            <a:custGeom>
              <a:avLst/>
              <a:gdLst/>
              <a:ahLst/>
              <a:cxnLst/>
              <a:rect l="l" t="t" r="r" b="b"/>
              <a:pathLst>
                <a:path w="81914" h="4562475">
                  <a:moveTo>
                    <a:pt x="81826" y="4562055"/>
                  </a:moveTo>
                  <a:lnTo>
                    <a:pt x="81826" y="0"/>
                  </a:lnTo>
                </a:path>
                <a:path w="81914" h="4562475">
                  <a:moveTo>
                    <a:pt x="81826" y="4562055"/>
                  </a:moveTo>
                  <a:lnTo>
                    <a:pt x="0" y="4562055"/>
                  </a:lnTo>
                </a:path>
                <a:path w="81914" h="4562475">
                  <a:moveTo>
                    <a:pt x="81826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4D5464"/>
              </a:solidFill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4" name="object 24"/>
            <p:cNvSpPr/>
            <p:nvPr/>
          </p:nvSpPr>
          <p:spPr>
            <a:xfrm>
              <a:off x="4215600" y="5643003"/>
              <a:ext cx="5436235" cy="108585"/>
            </a:xfrm>
            <a:custGeom>
              <a:avLst/>
              <a:gdLst/>
              <a:ahLst/>
              <a:cxnLst/>
              <a:rect l="l" t="t" r="r" b="b"/>
              <a:pathLst>
                <a:path w="5436234" h="108585">
                  <a:moveTo>
                    <a:pt x="5435993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5435993" y="108000"/>
                  </a:lnTo>
                  <a:lnTo>
                    <a:pt x="5435993" y="0"/>
                  </a:lnTo>
                  <a:close/>
                </a:path>
              </a:pathLst>
            </a:custGeom>
            <a:solidFill>
              <a:srgbClr val="8E8D99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5" name="object 25"/>
            <p:cNvSpPr/>
            <p:nvPr/>
          </p:nvSpPr>
          <p:spPr>
            <a:xfrm>
              <a:off x="4215600" y="5481358"/>
              <a:ext cx="167640" cy="108585"/>
            </a:xfrm>
            <a:custGeom>
              <a:avLst/>
              <a:gdLst/>
              <a:ahLst/>
              <a:cxnLst/>
              <a:rect l="l" t="t" r="r" b="b"/>
              <a:pathLst>
                <a:path w="167639" h="108585">
                  <a:moveTo>
                    <a:pt x="167398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167398" y="108000"/>
                  </a:lnTo>
                  <a:lnTo>
                    <a:pt x="167398" y="0"/>
                  </a:lnTo>
                  <a:close/>
                </a:path>
              </a:pathLst>
            </a:custGeom>
            <a:solidFill>
              <a:srgbClr val="6C6E7D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6" name="object 26"/>
            <p:cNvSpPr/>
            <p:nvPr/>
          </p:nvSpPr>
          <p:spPr>
            <a:xfrm>
              <a:off x="4215600" y="5319725"/>
              <a:ext cx="210820" cy="108585"/>
            </a:xfrm>
            <a:custGeom>
              <a:avLst/>
              <a:gdLst/>
              <a:ahLst/>
              <a:cxnLst/>
              <a:rect l="l" t="t" r="r" b="b"/>
              <a:pathLst>
                <a:path w="210820" h="108585">
                  <a:moveTo>
                    <a:pt x="210604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210604" y="108000"/>
                  </a:lnTo>
                  <a:lnTo>
                    <a:pt x="210604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7" name="object 27"/>
            <p:cNvSpPr/>
            <p:nvPr/>
          </p:nvSpPr>
          <p:spPr>
            <a:xfrm>
              <a:off x="4215600" y="5158079"/>
              <a:ext cx="250825" cy="108585"/>
            </a:xfrm>
            <a:custGeom>
              <a:avLst/>
              <a:gdLst/>
              <a:ahLst/>
              <a:cxnLst/>
              <a:rect l="l" t="t" r="r" b="b"/>
              <a:pathLst>
                <a:path w="250825" h="108585">
                  <a:moveTo>
                    <a:pt x="250202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250202" y="108000"/>
                  </a:lnTo>
                  <a:lnTo>
                    <a:pt x="250202" y="0"/>
                  </a:lnTo>
                  <a:close/>
                </a:path>
              </a:pathLst>
            </a:custGeom>
            <a:solidFill>
              <a:srgbClr val="DAD9E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8" name="object 28"/>
            <p:cNvSpPr/>
            <p:nvPr/>
          </p:nvSpPr>
          <p:spPr>
            <a:xfrm>
              <a:off x="4215600" y="4996446"/>
              <a:ext cx="295275" cy="108585"/>
            </a:xfrm>
            <a:custGeom>
              <a:avLst/>
              <a:gdLst/>
              <a:ahLst/>
              <a:cxnLst/>
              <a:rect l="l" t="t" r="r" b="b"/>
              <a:pathLst>
                <a:path w="295275" h="108585">
                  <a:moveTo>
                    <a:pt x="295198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295198" y="108000"/>
                  </a:lnTo>
                  <a:lnTo>
                    <a:pt x="295198" y="0"/>
                  </a:lnTo>
                  <a:close/>
                </a:path>
              </a:pathLst>
            </a:custGeom>
            <a:solidFill>
              <a:srgbClr val="B6B4DB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9" name="object 29"/>
            <p:cNvSpPr/>
            <p:nvPr/>
          </p:nvSpPr>
          <p:spPr>
            <a:xfrm>
              <a:off x="4215600" y="4834801"/>
              <a:ext cx="340360" cy="108585"/>
            </a:xfrm>
            <a:custGeom>
              <a:avLst/>
              <a:gdLst/>
              <a:ahLst/>
              <a:cxnLst/>
              <a:rect l="l" t="t" r="r" b="b"/>
              <a:pathLst>
                <a:path w="340360" h="108585">
                  <a:moveTo>
                    <a:pt x="340194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340194" y="108000"/>
                  </a:lnTo>
                  <a:lnTo>
                    <a:pt x="340194" y="0"/>
                  </a:lnTo>
                  <a:close/>
                </a:path>
              </a:pathLst>
            </a:custGeom>
            <a:solidFill>
              <a:srgbClr val="9290C6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0" name="object 30"/>
            <p:cNvSpPr/>
            <p:nvPr/>
          </p:nvSpPr>
          <p:spPr>
            <a:xfrm>
              <a:off x="4215600" y="4673155"/>
              <a:ext cx="378460" cy="108585"/>
            </a:xfrm>
            <a:custGeom>
              <a:avLst/>
              <a:gdLst/>
              <a:ahLst/>
              <a:cxnLst/>
              <a:rect l="l" t="t" r="r" b="b"/>
              <a:pathLst>
                <a:path w="378460" h="108585">
                  <a:moveTo>
                    <a:pt x="378002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378002" y="108000"/>
                  </a:lnTo>
                  <a:lnTo>
                    <a:pt x="378002" y="0"/>
                  </a:lnTo>
                  <a:close/>
                </a:path>
              </a:pathLst>
            </a:custGeom>
            <a:solidFill>
              <a:srgbClr val="6E6EB1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1" name="object 31"/>
            <p:cNvSpPr/>
            <p:nvPr/>
          </p:nvSpPr>
          <p:spPr>
            <a:xfrm>
              <a:off x="4215600" y="4511509"/>
              <a:ext cx="376555" cy="108585"/>
            </a:xfrm>
            <a:custGeom>
              <a:avLst/>
              <a:gdLst/>
              <a:ahLst/>
              <a:cxnLst/>
              <a:rect l="l" t="t" r="r" b="b"/>
              <a:pathLst>
                <a:path w="376554" h="108585">
                  <a:moveTo>
                    <a:pt x="376199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376199" y="108000"/>
                  </a:lnTo>
                  <a:lnTo>
                    <a:pt x="376199" y="0"/>
                  </a:lnTo>
                  <a:close/>
                </a:path>
              </a:pathLst>
            </a:custGeom>
            <a:solidFill>
              <a:srgbClr val="4B509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2" name="object 32"/>
            <p:cNvSpPr/>
            <p:nvPr/>
          </p:nvSpPr>
          <p:spPr>
            <a:xfrm>
              <a:off x="4215600" y="4349876"/>
              <a:ext cx="457200" cy="108585"/>
            </a:xfrm>
            <a:custGeom>
              <a:avLst/>
              <a:gdLst/>
              <a:ahLst/>
              <a:cxnLst/>
              <a:rect l="l" t="t" r="r" b="b"/>
              <a:pathLst>
                <a:path w="457200" h="108585">
                  <a:moveTo>
                    <a:pt x="457200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457200" y="1080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AE2D8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3" name="object 33"/>
            <p:cNvSpPr/>
            <p:nvPr/>
          </p:nvSpPr>
          <p:spPr>
            <a:xfrm>
              <a:off x="4215600" y="4188231"/>
              <a:ext cx="587375" cy="108585"/>
            </a:xfrm>
            <a:custGeom>
              <a:avLst/>
              <a:gdLst/>
              <a:ahLst/>
              <a:cxnLst/>
              <a:rect l="l" t="t" r="r" b="b"/>
              <a:pathLst>
                <a:path w="587375" h="108585">
                  <a:moveTo>
                    <a:pt x="586803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586803" y="108000"/>
                  </a:lnTo>
                  <a:lnTo>
                    <a:pt x="586803" y="0"/>
                  </a:lnTo>
                  <a:close/>
                </a:path>
              </a:pathLst>
            </a:custGeom>
            <a:solidFill>
              <a:srgbClr val="F5C3B1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4" name="object 34"/>
            <p:cNvSpPr/>
            <p:nvPr/>
          </p:nvSpPr>
          <p:spPr>
            <a:xfrm>
              <a:off x="4215600" y="4026598"/>
              <a:ext cx="626745" cy="108585"/>
            </a:xfrm>
            <a:custGeom>
              <a:avLst/>
              <a:gdLst/>
              <a:ahLst/>
              <a:cxnLst/>
              <a:rect l="l" t="t" r="r" b="b"/>
              <a:pathLst>
                <a:path w="626745" h="108585">
                  <a:moveTo>
                    <a:pt x="626402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626402" y="108000"/>
                  </a:lnTo>
                  <a:lnTo>
                    <a:pt x="626402" y="0"/>
                  </a:lnTo>
                  <a:close/>
                </a:path>
              </a:pathLst>
            </a:custGeom>
            <a:solidFill>
              <a:srgbClr val="ED977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5" name="object 35"/>
            <p:cNvSpPr/>
            <p:nvPr/>
          </p:nvSpPr>
          <p:spPr>
            <a:xfrm>
              <a:off x="4215600" y="3864952"/>
              <a:ext cx="631825" cy="108585"/>
            </a:xfrm>
            <a:custGeom>
              <a:avLst/>
              <a:gdLst/>
              <a:ahLst/>
              <a:cxnLst/>
              <a:rect l="l" t="t" r="r" b="b"/>
              <a:pathLst>
                <a:path w="631825" h="108585">
                  <a:moveTo>
                    <a:pt x="631799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631799" y="108000"/>
                  </a:lnTo>
                  <a:lnTo>
                    <a:pt x="631799" y="0"/>
                  </a:lnTo>
                  <a:close/>
                </a:path>
              </a:pathLst>
            </a:custGeom>
            <a:solidFill>
              <a:srgbClr val="E46850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6" name="object 36"/>
            <p:cNvSpPr/>
            <p:nvPr/>
          </p:nvSpPr>
          <p:spPr>
            <a:xfrm>
              <a:off x="4215600" y="3703320"/>
              <a:ext cx="751205" cy="108585"/>
            </a:xfrm>
            <a:custGeom>
              <a:avLst/>
              <a:gdLst/>
              <a:ahLst/>
              <a:cxnLst/>
              <a:rect l="l" t="t" r="r" b="b"/>
              <a:pathLst>
                <a:path w="751204" h="108585">
                  <a:moveTo>
                    <a:pt x="750595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750595" y="108000"/>
                  </a:lnTo>
                  <a:lnTo>
                    <a:pt x="750595" y="0"/>
                  </a:lnTo>
                  <a:close/>
                </a:path>
              </a:pathLst>
            </a:custGeom>
            <a:solidFill>
              <a:srgbClr val="D8101C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7" name="object 37"/>
            <p:cNvSpPr/>
            <p:nvPr/>
          </p:nvSpPr>
          <p:spPr>
            <a:xfrm>
              <a:off x="4215600" y="3541674"/>
              <a:ext cx="967105" cy="108585"/>
            </a:xfrm>
            <a:custGeom>
              <a:avLst/>
              <a:gdLst/>
              <a:ahLst/>
              <a:cxnLst/>
              <a:rect l="l" t="t" r="r" b="b"/>
              <a:pathLst>
                <a:path w="967104" h="108585">
                  <a:moveTo>
                    <a:pt x="966597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966597" y="108000"/>
                  </a:lnTo>
                  <a:lnTo>
                    <a:pt x="966597" y="0"/>
                  </a:lnTo>
                  <a:close/>
                </a:path>
              </a:pathLst>
            </a:custGeom>
            <a:solidFill>
              <a:srgbClr val="D7D5DB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8" name="object 38"/>
            <p:cNvSpPr/>
            <p:nvPr/>
          </p:nvSpPr>
          <p:spPr>
            <a:xfrm>
              <a:off x="4215600" y="3380028"/>
              <a:ext cx="1168400" cy="108585"/>
            </a:xfrm>
            <a:custGeom>
              <a:avLst/>
              <a:gdLst/>
              <a:ahLst/>
              <a:cxnLst/>
              <a:rect l="l" t="t" r="r" b="b"/>
              <a:pathLst>
                <a:path w="1168400" h="108585">
                  <a:moveTo>
                    <a:pt x="1168196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1168196" y="108000"/>
                  </a:lnTo>
                  <a:lnTo>
                    <a:pt x="1168196" y="0"/>
                  </a:lnTo>
                  <a:close/>
                </a:path>
              </a:pathLst>
            </a:custGeom>
            <a:solidFill>
              <a:srgbClr val="B2AFB8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9" name="object 39"/>
            <p:cNvSpPr/>
            <p:nvPr/>
          </p:nvSpPr>
          <p:spPr>
            <a:xfrm>
              <a:off x="4215600" y="3218395"/>
              <a:ext cx="1168400" cy="108585"/>
            </a:xfrm>
            <a:custGeom>
              <a:avLst/>
              <a:gdLst/>
              <a:ahLst/>
              <a:cxnLst/>
              <a:rect l="l" t="t" r="r" b="b"/>
              <a:pathLst>
                <a:path w="1168400" h="108585">
                  <a:moveTo>
                    <a:pt x="1168196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1168196" y="108000"/>
                  </a:lnTo>
                  <a:lnTo>
                    <a:pt x="1168196" y="0"/>
                  </a:lnTo>
                  <a:close/>
                </a:path>
              </a:pathLst>
            </a:custGeom>
            <a:solidFill>
              <a:srgbClr val="8E8D99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40" name="object 40"/>
            <p:cNvSpPr/>
            <p:nvPr/>
          </p:nvSpPr>
          <p:spPr>
            <a:xfrm>
              <a:off x="4215600" y="3056750"/>
              <a:ext cx="2002155" cy="108585"/>
            </a:xfrm>
            <a:custGeom>
              <a:avLst/>
              <a:gdLst/>
              <a:ahLst/>
              <a:cxnLst/>
              <a:rect l="l" t="t" r="r" b="b"/>
              <a:pathLst>
                <a:path w="2002154" h="108585">
                  <a:moveTo>
                    <a:pt x="2001596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2001596" y="108000"/>
                  </a:lnTo>
                  <a:lnTo>
                    <a:pt x="2001596" y="0"/>
                  </a:lnTo>
                  <a:close/>
                </a:path>
              </a:pathLst>
            </a:custGeom>
            <a:solidFill>
              <a:srgbClr val="6C6E7D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41" name="object 41"/>
            <p:cNvSpPr/>
            <p:nvPr/>
          </p:nvSpPr>
          <p:spPr>
            <a:xfrm>
              <a:off x="4215600" y="2895117"/>
              <a:ext cx="2091689" cy="108585"/>
            </a:xfrm>
            <a:custGeom>
              <a:avLst/>
              <a:gdLst/>
              <a:ahLst/>
              <a:cxnLst/>
              <a:rect l="l" t="t" r="r" b="b"/>
              <a:pathLst>
                <a:path w="2091689" h="108585">
                  <a:moveTo>
                    <a:pt x="2091601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2091601" y="108000"/>
                  </a:lnTo>
                  <a:lnTo>
                    <a:pt x="2091601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42" name="object 42"/>
            <p:cNvSpPr/>
            <p:nvPr/>
          </p:nvSpPr>
          <p:spPr>
            <a:xfrm>
              <a:off x="4215600" y="2733471"/>
              <a:ext cx="2263140" cy="108585"/>
            </a:xfrm>
            <a:custGeom>
              <a:avLst/>
              <a:gdLst/>
              <a:ahLst/>
              <a:cxnLst/>
              <a:rect l="l" t="t" r="r" b="b"/>
              <a:pathLst>
                <a:path w="2263140" h="108585">
                  <a:moveTo>
                    <a:pt x="2262593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2262593" y="108000"/>
                  </a:lnTo>
                  <a:lnTo>
                    <a:pt x="2262593" y="0"/>
                  </a:lnTo>
                  <a:close/>
                </a:path>
              </a:pathLst>
            </a:custGeom>
            <a:solidFill>
              <a:srgbClr val="DAD9E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43" name="object 43"/>
            <p:cNvSpPr/>
            <p:nvPr/>
          </p:nvSpPr>
          <p:spPr>
            <a:xfrm>
              <a:off x="4215600" y="2571838"/>
              <a:ext cx="2343785" cy="108585"/>
            </a:xfrm>
            <a:custGeom>
              <a:avLst/>
              <a:gdLst/>
              <a:ahLst/>
              <a:cxnLst/>
              <a:rect l="l" t="t" r="r" b="b"/>
              <a:pathLst>
                <a:path w="2343784" h="108585">
                  <a:moveTo>
                    <a:pt x="2343594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2343594" y="108000"/>
                  </a:lnTo>
                  <a:lnTo>
                    <a:pt x="2343594" y="0"/>
                  </a:lnTo>
                  <a:close/>
                </a:path>
              </a:pathLst>
            </a:custGeom>
            <a:solidFill>
              <a:srgbClr val="B6B4DB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44" name="object 44"/>
            <p:cNvSpPr/>
            <p:nvPr/>
          </p:nvSpPr>
          <p:spPr>
            <a:xfrm>
              <a:off x="4215600" y="2410193"/>
              <a:ext cx="2379980" cy="108585"/>
            </a:xfrm>
            <a:custGeom>
              <a:avLst/>
              <a:gdLst/>
              <a:ahLst/>
              <a:cxnLst/>
              <a:rect l="l" t="t" r="r" b="b"/>
              <a:pathLst>
                <a:path w="2379979" h="108585">
                  <a:moveTo>
                    <a:pt x="2379599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2379599" y="108000"/>
                  </a:lnTo>
                  <a:lnTo>
                    <a:pt x="2379599" y="0"/>
                  </a:lnTo>
                  <a:close/>
                </a:path>
              </a:pathLst>
            </a:custGeom>
            <a:solidFill>
              <a:srgbClr val="9290C6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45" name="object 45"/>
            <p:cNvSpPr/>
            <p:nvPr/>
          </p:nvSpPr>
          <p:spPr>
            <a:xfrm>
              <a:off x="4215600" y="2248560"/>
              <a:ext cx="2686050" cy="108585"/>
            </a:xfrm>
            <a:custGeom>
              <a:avLst/>
              <a:gdLst/>
              <a:ahLst/>
              <a:cxnLst/>
              <a:rect l="l" t="t" r="r" b="b"/>
              <a:pathLst>
                <a:path w="2686050" h="108585">
                  <a:moveTo>
                    <a:pt x="2685605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2685605" y="108000"/>
                  </a:lnTo>
                  <a:lnTo>
                    <a:pt x="2685605" y="0"/>
                  </a:lnTo>
                  <a:close/>
                </a:path>
              </a:pathLst>
            </a:custGeom>
            <a:solidFill>
              <a:srgbClr val="6E6EB1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46" name="object 46"/>
            <p:cNvSpPr/>
            <p:nvPr/>
          </p:nvSpPr>
          <p:spPr>
            <a:xfrm>
              <a:off x="4215600" y="2086914"/>
              <a:ext cx="3514090" cy="108585"/>
            </a:xfrm>
            <a:custGeom>
              <a:avLst/>
              <a:gdLst/>
              <a:ahLst/>
              <a:cxnLst/>
              <a:rect l="l" t="t" r="r" b="b"/>
              <a:pathLst>
                <a:path w="3514090" h="108585">
                  <a:moveTo>
                    <a:pt x="3513594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3513594" y="108000"/>
                  </a:lnTo>
                  <a:lnTo>
                    <a:pt x="3513594" y="0"/>
                  </a:lnTo>
                  <a:close/>
                </a:path>
              </a:pathLst>
            </a:custGeom>
            <a:solidFill>
              <a:srgbClr val="4B509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47" name="object 47"/>
            <p:cNvSpPr/>
            <p:nvPr/>
          </p:nvSpPr>
          <p:spPr>
            <a:xfrm>
              <a:off x="4215600" y="1925281"/>
              <a:ext cx="3648710" cy="108585"/>
            </a:xfrm>
            <a:custGeom>
              <a:avLst/>
              <a:gdLst/>
              <a:ahLst/>
              <a:cxnLst/>
              <a:rect l="l" t="t" r="r" b="b"/>
              <a:pathLst>
                <a:path w="3648709" h="108585">
                  <a:moveTo>
                    <a:pt x="3648595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3648595" y="108000"/>
                  </a:lnTo>
                  <a:lnTo>
                    <a:pt x="3648595" y="0"/>
                  </a:lnTo>
                  <a:close/>
                </a:path>
              </a:pathLst>
            </a:custGeom>
            <a:solidFill>
              <a:srgbClr val="FAE2D8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48" name="object 48"/>
            <p:cNvSpPr/>
            <p:nvPr/>
          </p:nvSpPr>
          <p:spPr>
            <a:xfrm>
              <a:off x="4215600" y="1763636"/>
              <a:ext cx="4866005" cy="108585"/>
            </a:xfrm>
            <a:custGeom>
              <a:avLst/>
              <a:gdLst/>
              <a:ahLst/>
              <a:cxnLst/>
              <a:rect l="l" t="t" r="r" b="b"/>
              <a:pathLst>
                <a:path w="4866005" h="108585">
                  <a:moveTo>
                    <a:pt x="4865395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4865395" y="108000"/>
                  </a:lnTo>
                  <a:lnTo>
                    <a:pt x="4865395" y="0"/>
                  </a:lnTo>
                  <a:close/>
                </a:path>
              </a:pathLst>
            </a:custGeom>
            <a:solidFill>
              <a:srgbClr val="F5C3B1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49" name="object 49"/>
            <p:cNvSpPr/>
            <p:nvPr/>
          </p:nvSpPr>
          <p:spPr>
            <a:xfrm>
              <a:off x="4215600" y="1602003"/>
              <a:ext cx="5058410" cy="108585"/>
            </a:xfrm>
            <a:custGeom>
              <a:avLst/>
              <a:gdLst/>
              <a:ahLst/>
              <a:cxnLst/>
              <a:rect l="l" t="t" r="r" b="b"/>
              <a:pathLst>
                <a:path w="5058409" h="108585">
                  <a:moveTo>
                    <a:pt x="5058003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5058003" y="108000"/>
                  </a:lnTo>
                  <a:lnTo>
                    <a:pt x="5058003" y="0"/>
                  </a:lnTo>
                  <a:close/>
                </a:path>
              </a:pathLst>
            </a:custGeom>
            <a:solidFill>
              <a:srgbClr val="ED977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50" name="object 50"/>
            <p:cNvSpPr/>
            <p:nvPr/>
          </p:nvSpPr>
          <p:spPr>
            <a:xfrm>
              <a:off x="4215600" y="1440357"/>
              <a:ext cx="5117465" cy="108585"/>
            </a:xfrm>
            <a:custGeom>
              <a:avLst/>
              <a:gdLst/>
              <a:ahLst/>
              <a:cxnLst/>
              <a:rect l="l" t="t" r="r" b="b"/>
              <a:pathLst>
                <a:path w="5117465" h="108584">
                  <a:moveTo>
                    <a:pt x="5117401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5117401" y="108000"/>
                  </a:lnTo>
                  <a:lnTo>
                    <a:pt x="5117401" y="0"/>
                  </a:lnTo>
                  <a:close/>
                </a:path>
              </a:pathLst>
            </a:custGeom>
            <a:solidFill>
              <a:srgbClr val="E46850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51" name="object 51"/>
            <p:cNvSpPr/>
            <p:nvPr/>
          </p:nvSpPr>
          <p:spPr>
            <a:xfrm>
              <a:off x="4215600" y="1278712"/>
              <a:ext cx="6462395" cy="108585"/>
            </a:xfrm>
            <a:custGeom>
              <a:avLst/>
              <a:gdLst/>
              <a:ahLst/>
              <a:cxnLst/>
              <a:rect l="l" t="t" r="r" b="b"/>
              <a:pathLst>
                <a:path w="6462395" h="108584">
                  <a:moveTo>
                    <a:pt x="6462001" y="0"/>
                  </a:moveTo>
                  <a:lnTo>
                    <a:pt x="0" y="0"/>
                  </a:lnTo>
                  <a:lnTo>
                    <a:pt x="0" y="108000"/>
                  </a:lnTo>
                  <a:lnTo>
                    <a:pt x="6462001" y="108000"/>
                  </a:lnTo>
                  <a:lnTo>
                    <a:pt x="6462001" y="0"/>
                  </a:lnTo>
                  <a:close/>
                </a:path>
              </a:pathLst>
            </a:custGeom>
            <a:solidFill>
              <a:srgbClr val="D8101C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52" name="object 52"/>
            <p:cNvSpPr/>
            <p:nvPr/>
          </p:nvSpPr>
          <p:spPr>
            <a:xfrm>
              <a:off x="9705600" y="5634003"/>
              <a:ext cx="448309" cy="117475"/>
            </a:xfrm>
            <a:custGeom>
              <a:avLst/>
              <a:gdLst/>
              <a:ahLst/>
              <a:cxnLst/>
              <a:rect l="l" t="t" r="r" b="b"/>
              <a:pathLst>
                <a:path w="448309" h="117475">
                  <a:moveTo>
                    <a:pt x="67729" y="18046"/>
                  </a:moveTo>
                  <a:lnTo>
                    <a:pt x="33172" y="18046"/>
                  </a:lnTo>
                  <a:lnTo>
                    <a:pt x="37071" y="19189"/>
                  </a:lnTo>
                  <a:lnTo>
                    <a:pt x="42494" y="23774"/>
                  </a:lnTo>
                  <a:lnTo>
                    <a:pt x="43840" y="27038"/>
                  </a:lnTo>
                  <a:lnTo>
                    <a:pt x="43840" y="34759"/>
                  </a:lnTo>
                  <a:lnTo>
                    <a:pt x="42786" y="38315"/>
                  </a:lnTo>
                  <a:lnTo>
                    <a:pt x="38569" y="45516"/>
                  </a:lnTo>
                  <a:lnTo>
                    <a:pt x="35013" y="49733"/>
                  </a:lnTo>
                  <a:lnTo>
                    <a:pt x="30010" y="54571"/>
                  </a:lnTo>
                  <a:lnTo>
                    <a:pt x="26669" y="57835"/>
                  </a:lnTo>
                  <a:lnTo>
                    <a:pt x="22212" y="61722"/>
                  </a:lnTo>
                  <a:lnTo>
                    <a:pt x="11087" y="70726"/>
                  </a:lnTo>
                  <a:lnTo>
                    <a:pt x="5537" y="74993"/>
                  </a:lnTo>
                  <a:lnTo>
                    <a:pt x="0" y="78994"/>
                  </a:lnTo>
                  <a:lnTo>
                    <a:pt x="0" y="94259"/>
                  </a:lnTo>
                  <a:lnTo>
                    <a:pt x="72491" y="94259"/>
                  </a:lnTo>
                  <a:lnTo>
                    <a:pt x="72491" y="76581"/>
                  </a:lnTo>
                  <a:lnTo>
                    <a:pt x="31000" y="76581"/>
                  </a:lnTo>
                  <a:lnTo>
                    <a:pt x="32613" y="75425"/>
                  </a:lnTo>
                  <a:lnTo>
                    <a:pt x="60921" y="49898"/>
                  </a:lnTo>
                  <a:lnTo>
                    <a:pt x="68211" y="33858"/>
                  </a:lnTo>
                  <a:lnTo>
                    <a:pt x="68211" y="19138"/>
                  </a:lnTo>
                  <a:lnTo>
                    <a:pt x="67729" y="18046"/>
                  </a:lnTo>
                  <a:close/>
                </a:path>
                <a:path w="448309" h="117475">
                  <a:moveTo>
                    <a:pt x="32613" y="114"/>
                  </a:moveTo>
                  <a:lnTo>
                    <a:pt x="26873" y="114"/>
                  </a:lnTo>
                  <a:lnTo>
                    <a:pt x="21132" y="762"/>
                  </a:lnTo>
                  <a:lnTo>
                    <a:pt x="9690" y="3327"/>
                  </a:lnTo>
                  <a:lnTo>
                    <a:pt x="5359" y="4610"/>
                  </a:lnTo>
                  <a:lnTo>
                    <a:pt x="2412" y="5892"/>
                  </a:lnTo>
                  <a:lnTo>
                    <a:pt x="2412" y="26416"/>
                  </a:lnTo>
                  <a:lnTo>
                    <a:pt x="4406" y="26416"/>
                  </a:lnTo>
                  <a:lnTo>
                    <a:pt x="8000" y="23977"/>
                  </a:lnTo>
                  <a:lnTo>
                    <a:pt x="11899" y="21971"/>
                  </a:lnTo>
                  <a:lnTo>
                    <a:pt x="20281" y="18821"/>
                  </a:lnTo>
                  <a:lnTo>
                    <a:pt x="24282" y="18046"/>
                  </a:lnTo>
                  <a:lnTo>
                    <a:pt x="67729" y="18046"/>
                  </a:lnTo>
                  <a:lnTo>
                    <a:pt x="65176" y="12268"/>
                  </a:lnTo>
                  <a:lnTo>
                    <a:pt x="59093" y="7404"/>
                  </a:lnTo>
                  <a:lnTo>
                    <a:pt x="54023" y="4218"/>
                  </a:lnTo>
                  <a:lnTo>
                    <a:pt x="47920" y="1939"/>
                  </a:lnTo>
                  <a:lnTo>
                    <a:pt x="40783" y="571"/>
                  </a:lnTo>
                  <a:lnTo>
                    <a:pt x="32613" y="114"/>
                  </a:lnTo>
                  <a:close/>
                </a:path>
                <a:path w="448309" h="117475">
                  <a:moveTo>
                    <a:pt x="92773" y="76327"/>
                  </a:moveTo>
                  <a:lnTo>
                    <a:pt x="90296" y="76327"/>
                  </a:lnTo>
                  <a:lnTo>
                    <a:pt x="90296" y="94500"/>
                  </a:lnTo>
                  <a:lnTo>
                    <a:pt x="91401" y="94792"/>
                  </a:lnTo>
                  <a:lnTo>
                    <a:pt x="93738" y="95123"/>
                  </a:lnTo>
                  <a:lnTo>
                    <a:pt x="100850" y="95872"/>
                  </a:lnTo>
                  <a:lnTo>
                    <a:pt x="104165" y="96050"/>
                  </a:lnTo>
                  <a:lnTo>
                    <a:pt x="115862" y="96050"/>
                  </a:lnTo>
                  <a:lnTo>
                    <a:pt x="123431" y="94818"/>
                  </a:lnTo>
                  <a:lnTo>
                    <a:pt x="136410" y="89903"/>
                  </a:lnTo>
                  <a:lnTo>
                    <a:pt x="141846" y="86207"/>
                  </a:lnTo>
                  <a:lnTo>
                    <a:pt x="148097" y="79184"/>
                  </a:lnTo>
                  <a:lnTo>
                    <a:pt x="103504" y="79184"/>
                  </a:lnTo>
                  <a:lnTo>
                    <a:pt x="100368" y="78854"/>
                  </a:lnTo>
                  <a:lnTo>
                    <a:pt x="95783" y="77533"/>
                  </a:lnTo>
                  <a:lnTo>
                    <a:pt x="94018" y="76911"/>
                  </a:lnTo>
                  <a:lnTo>
                    <a:pt x="92773" y="76327"/>
                  </a:lnTo>
                  <a:close/>
                </a:path>
                <a:path w="448309" h="117475">
                  <a:moveTo>
                    <a:pt x="157361" y="57099"/>
                  </a:moveTo>
                  <a:lnTo>
                    <a:pt x="134137" y="57099"/>
                  </a:lnTo>
                  <a:lnTo>
                    <a:pt x="133591" y="61036"/>
                  </a:lnTo>
                  <a:lnTo>
                    <a:pt x="132537" y="64389"/>
                  </a:lnTo>
                  <a:lnTo>
                    <a:pt x="129400" y="69977"/>
                  </a:lnTo>
                  <a:lnTo>
                    <a:pt x="127393" y="72301"/>
                  </a:lnTo>
                  <a:lnTo>
                    <a:pt x="124955" y="74155"/>
                  </a:lnTo>
                  <a:lnTo>
                    <a:pt x="122720" y="75895"/>
                  </a:lnTo>
                  <a:lnTo>
                    <a:pt x="120053" y="77165"/>
                  </a:lnTo>
                  <a:lnTo>
                    <a:pt x="113855" y="78778"/>
                  </a:lnTo>
                  <a:lnTo>
                    <a:pt x="110693" y="79184"/>
                  </a:lnTo>
                  <a:lnTo>
                    <a:pt x="148097" y="79184"/>
                  </a:lnTo>
                  <a:lnTo>
                    <a:pt x="150279" y="76733"/>
                  </a:lnTo>
                  <a:lnTo>
                    <a:pt x="153288" y="71132"/>
                  </a:lnTo>
                  <a:lnTo>
                    <a:pt x="157264" y="57810"/>
                  </a:lnTo>
                  <a:lnTo>
                    <a:pt x="157361" y="57099"/>
                  </a:lnTo>
                  <a:close/>
                </a:path>
                <a:path w="448309" h="117475">
                  <a:moveTo>
                    <a:pt x="125869" y="0"/>
                  </a:moveTo>
                  <a:lnTo>
                    <a:pt x="120116" y="0"/>
                  </a:lnTo>
                  <a:lnTo>
                    <a:pt x="112146" y="583"/>
                  </a:lnTo>
                  <a:lnTo>
                    <a:pt x="83373" y="26440"/>
                  </a:lnTo>
                  <a:lnTo>
                    <a:pt x="82727" y="33515"/>
                  </a:lnTo>
                  <a:lnTo>
                    <a:pt x="82727" y="39598"/>
                  </a:lnTo>
                  <a:lnTo>
                    <a:pt x="109143" y="63500"/>
                  </a:lnTo>
                  <a:lnTo>
                    <a:pt x="117208" y="63500"/>
                  </a:lnTo>
                  <a:lnTo>
                    <a:pt x="121043" y="62953"/>
                  </a:lnTo>
                  <a:lnTo>
                    <a:pt x="127203" y="60756"/>
                  </a:lnTo>
                  <a:lnTo>
                    <a:pt x="130530" y="59169"/>
                  </a:lnTo>
                  <a:lnTo>
                    <a:pt x="134137" y="57099"/>
                  </a:lnTo>
                  <a:lnTo>
                    <a:pt x="157361" y="57099"/>
                  </a:lnTo>
                  <a:lnTo>
                    <a:pt x="158254" y="50609"/>
                  </a:lnTo>
                  <a:lnTo>
                    <a:pt x="158254" y="47371"/>
                  </a:lnTo>
                  <a:lnTo>
                    <a:pt x="120840" y="47371"/>
                  </a:lnTo>
                  <a:lnTo>
                    <a:pt x="118651" y="47129"/>
                  </a:lnTo>
                  <a:lnTo>
                    <a:pt x="114769" y="46240"/>
                  </a:lnTo>
                  <a:lnTo>
                    <a:pt x="113068" y="45453"/>
                  </a:lnTo>
                  <a:lnTo>
                    <a:pt x="111620" y="44323"/>
                  </a:lnTo>
                  <a:lnTo>
                    <a:pt x="110096" y="43167"/>
                  </a:lnTo>
                  <a:lnTo>
                    <a:pt x="108889" y="41605"/>
                  </a:lnTo>
                  <a:lnTo>
                    <a:pt x="107162" y="37668"/>
                  </a:lnTo>
                  <a:lnTo>
                    <a:pt x="106718" y="35242"/>
                  </a:lnTo>
                  <a:lnTo>
                    <a:pt x="106718" y="29349"/>
                  </a:lnTo>
                  <a:lnTo>
                    <a:pt x="118325" y="15684"/>
                  </a:lnTo>
                  <a:lnTo>
                    <a:pt x="152513" y="15684"/>
                  </a:lnTo>
                  <a:lnTo>
                    <a:pt x="150672" y="12738"/>
                  </a:lnTo>
                  <a:lnTo>
                    <a:pt x="146913" y="9182"/>
                  </a:lnTo>
                  <a:lnTo>
                    <a:pt x="143687" y="6083"/>
                  </a:lnTo>
                  <a:lnTo>
                    <a:pt x="139852" y="3771"/>
                  </a:lnTo>
                  <a:lnTo>
                    <a:pt x="130962" y="749"/>
                  </a:lnTo>
                  <a:lnTo>
                    <a:pt x="125869" y="0"/>
                  </a:lnTo>
                  <a:close/>
                </a:path>
                <a:path w="448309" h="117475">
                  <a:moveTo>
                    <a:pt x="152513" y="15684"/>
                  </a:moveTo>
                  <a:lnTo>
                    <a:pt x="121665" y="15684"/>
                  </a:lnTo>
                  <a:lnTo>
                    <a:pt x="123316" y="15976"/>
                  </a:lnTo>
                  <a:lnTo>
                    <a:pt x="126466" y="17132"/>
                  </a:lnTo>
                  <a:lnTo>
                    <a:pt x="127850" y="18084"/>
                  </a:lnTo>
                  <a:lnTo>
                    <a:pt x="129044" y="19418"/>
                  </a:lnTo>
                  <a:lnTo>
                    <a:pt x="130746" y="21196"/>
                  </a:lnTo>
                  <a:lnTo>
                    <a:pt x="132079" y="23710"/>
                  </a:lnTo>
                  <a:lnTo>
                    <a:pt x="134023" y="30213"/>
                  </a:lnTo>
                  <a:lnTo>
                    <a:pt x="134406" y="33515"/>
                  </a:lnTo>
                  <a:lnTo>
                    <a:pt x="134422" y="43167"/>
                  </a:lnTo>
                  <a:lnTo>
                    <a:pt x="134315" y="45199"/>
                  </a:lnTo>
                  <a:lnTo>
                    <a:pt x="133121" y="45694"/>
                  </a:lnTo>
                  <a:lnTo>
                    <a:pt x="131432" y="46177"/>
                  </a:lnTo>
                  <a:lnTo>
                    <a:pt x="126931" y="47142"/>
                  </a:lnTo>
                  <a:lnTo>
                    <a:pt x="125018" y="47371"/>
                  </a:lnTo>
                  <a:lnTo>
                    <a:pt x="158254" y="47371"/>
                  </a:lnTo>
                  <a:lnTo>
                    <a:pt x="158168" y="34366"/>
                  </a:lnTo>
                  <a:lnTo>
                    <a:pt x="157302" y="28270"/>
                  </a:lnTo>
                  <a:lnTo>
                    <a:pt x="153504" y="17272"/>
                  </a:lnTo>
                  <a:lnTo>
                    <a:pt x="152513" y="15684"/>
                  </a:lnTo>
                  <a:close/>
                </a:path>
                <a:path w="448309" h="117475">
                  <a:moveTo>
                    <a:pt x="202349" y="69888"/>
                  </a:moveTo>
                  <a:lnTo>
                    <a:pt x="178409" y="69888"/>
                  </a:lnTo>
                  <a:lnTo>
                    <a:pt x="166192" y="117195"/>
                  </a:lnTo>
                  <a:lnTo>
                    <a:pt x="180022" y="117195"/>
                  </a:lnTo>
                  <a:lnTo>
                    <a:pt x="202349" y="69888"/>
                  </a:lnTo>
                  <a:close/>
                </a:path>
                <a:path w="448309" h="117475">
                  <a:moveTo>
                    <a:pt x="218478" y="70065"/>
                  </a:moveTo>
                  <a:lnTo>
                    <a:pt x="216052" y="70065"/>
                  </a:lnTo>
                  <a:lnTo>
                    <a:pt x="216052" y="90347"/>
                  </a:lnTo>
                  <a:lnTo>
                    <a:pt x="219481" y="91833"/>
                  </a:lnTo>
                  <a:lnTo>
                    <a:pt x="223939" y="93179"/>
                  </a:lnTo>
                  <a:lnTo>
                    <a:pt x="234899" y="95580"/>
                  </a:lnTo>
                  <a:lnTo>
                    <a:pt x="241465" y="96177"/>
                  </a:lnTo>
                  <a:lnTo>
                    <a:pt x="255803" y="96177"/>
                  </a:lnTo>
                  <a:lnTo>
                    <a:pt x="286546" y="78003"/>
                  </a:lnTo>
                  <a:lnTo>
                    <a:pt x="240677" y="78003"/>
                  </a:lnTo>
                  <a:lnTo>
                    <a:pt x="236156" y="77228"/>
                  </a:lnTo>
                  <a:lnTo>
                    <a:pt x="226275" y="74079"/>
                  </a:lnTo>
                  <a:lnTo>
                    <a:pt x="222034" y="72224"/>
                  </a:lnTo>
                  <a:lnTo>
                    <a:pt x="218478" y="70065"/>
                  </a:lnTo>
                  <a:close/>
                </a:path>
                <a:path w="448309" h="117475">
                  <a:moveTo>
                    <a:pt x="286208" y="18046"/>
                  </a:moveTo>
                  <a:lnTo>
                    <a:pt x="248450" y="18046"/>
                  </a:lnTo>
                  <a:lnTo>
                    <a:pt x="250329" y="18161"/>
                  </a:lnTo>
                  <a:lnTo>
                    <a:pt x="254711" y="18656"/>
                  </a:lnTo>
                  <a:lnTo>
                    <a:pt x="263245" y="25234"/>
                  </a:lnTo>
                  <a:lnTo>
                    <a:pt x="263245" y="29616"/>
                  </a:lnTo>
                  <a:lnTo>
                    <a:pt x="246125" y="37693"/>
                  </a:lnTo>
                  <a:lnTo>
                    <a:pt x="237642" y="37693"/>
                  </a:lnTo>
                  <a:lnTo>
                    <a:pt x="237642" y="54190"/>
                  </a:lnTo>
                  <a:lnTo>
                    <a:pt x="245160" y="54190"/>
                  </a:lnTo>
                  <a:lnTo>
                    <a:pt x="253517" y="54356"/>
                  </a:lnTo>
                  <a:lnTo>
                    <a:pt x="255955" y="54711"/>
                  </a:lnTo>
                  <a:lnTo>
                    <a:pt x="257975" y="55372"/>
                  </a:lnTo>
                  <a:lnTo>
                    <a:pt x="260007" y="55994"/>
                  </a:lnTo>
                  <a:lnTo>
                    <a:pt x="261632" y="57035"/>
                  </a:lnTo>
                  <a:lnTo>
                    <a:pt x="264121" y="59969"/>
                  </a:lnTo>
                  <a:lnTo>
                    <a:pt x="264731" y="62052"/>
                  </a:lnTo>
                  <a:lnTo>
                    <a:pt x="264731" y="67500"/>
                  </a:lnTo>
                  <a:lnTo>
                    <a:pt x="247167" y="78003"/>
                  </a:lnTo>
                  <a:lnTo>
                    <a:pt x="286546" y="78003"/>
                  </a:lnTo>
                  <a:lnTo>
                    <a:pt x="288061" y="74676"/>
                  </a:lnTo>
                  <a:lnTo>
                    <a:pt x="288924" y="70624"/>
                  </a:lnTo>
                  <a:lnTo>
                    <a:pt x="288847" y="62052"/>
                  </a:lnTo>
                  <a:lnTo>
                    <a:pt x="269138" y="45453"/>
                  </a:lnTo>
                  <a:lnTo>
                    <a:pt x="269138" y="44577"/>
                  </a:lnTo>
                  <a:lnTo>
                    <a:pt x="274345" y="43472"/>
                  </a:lnTo>
                  <a:lnTo>
                    <a:pt x="278536" y="40894"/>
                  </a:lnTo>
                  <a:lnTo>
                    <a:pt x="284911" y="32829"/>
                  </a:lnTo>
                  <a:lnTo>
                    <a:pt x="286499" y="28257"/>
                  </a:lnTo>
                  <a:lnTo>
                    <a:pt x="286372" y="18719"/>
                  </a:lnTo>
                  <a:lnTo>
                    <a:pt x="286208" y="18046"/>
                  </a:lnTo>
                  <a:close/>
                </a:path>
                <a:path w="448309" h="117475">
                  <a:moveTo>
                    <a:pt x="256120" y="0"/>
                  </a:moveTo>
                  <a:lnTo>
                    <a:pt x="244297" y="0"/>
                  </a:lnTo>
                  <a:lnTo>
                    <a:pt x="238378" y="622"/>
                  </a:lnTo>
                  <a:lnTo>
                    <a:pt x="226720" y="3149"/>
                  </a:lnTo>
                  <a:lnTo>
                    <a:pt x="222110" y="4457"/>
                  </a:lnTo>
                  <a:lnTo>
                    <a:pt x="218719" y="5829"/>
                  </a:lnTo>
                  <a:lnTo>
                    <a:pt x="218719" y="25857"/>
                  </a:lnTo>
                  <a:lnTo>
                    <a:pt x="221018" y="25857"/>
                  </a:lnTo>
                  <a:lnTo>
                    <a:pt x="225272" y="23329"/>
                  </a:lnTo>
                  <a:lnTo>
                    <a:pt x="229679" y="21399"/>
                  </a:lnTo>
                  <a:lnTo>
                    <a:pt x="238772" y="18719"/>
                  </a:lnTo>
                  <a:lnTo>
                    <a:pt x="242989" y="18046"/>
                  </a:lnTo>
                  <a:lnTo>
                    <a:pt x="286208" y="18046"/>
                  </a:lnTo>
                  <a:lnTo>
                    <a:pt x="285673" y="15849"/>
                  </a:lnTo>
                  <a:lnTo>
                    <a:pt x="261226" y="508"/>
                  </a:lnTo>
                  <a:lnTo>
                    <a:pt x="256120" y="0"/>
                  </a:lnTo>
                  <a:close/>
                </a:path>
                <a:path w="448309" h="117475">
                  <a:moveTo>
                    <a:pt x="429145" y="35966"/>
                  </a:moveTo>
                  <a:lnTo>
                    <a:pt x="410717" y="35966"/>
                  </a:lnTo>
                  <a:lnTo>
                    <a:pt x="403707" y="38430"/>
                  </a:lnTo>
                  <a:lnTo>
                    <a:pt x="394030" y="48310"/>
                  </a:lnTo>
                  <a:lnTo>
                    <a:pt x="391645" y="55803"/>
                  </a:lnTo>
                  <a:lnTo>
                    <a:pt x="391629" y="76149"/>
                  </a:lnTo>
                  <a:lnTo>
                    <a:pt x="393979" y="83616"/>
                  </a:lnTo>
                  <a:lnTo>
                    <a:pt x="403453" y="93662"/>
                  </a:lnTo>
                  <a:lnTo>
                    <a:pt x="410502" y="96177"/>
                  </a:lnTo>
                  <a:lnTo>
                    <a:pt x="428980" y="96177"/>
                  </a:lnTo>
                  <a:lnTo>
                    <a:pt x="435914" y="93700"/>
                  </a:lnTo>
                  <a:lnTo>
                    <a:pt x="445414" y="83769"/>
                  </a:lnTo>
                  <a:lnTo>
                    <a:pt x="445645" y="83032"/>
                  </a:lnTo>
                  <a:lnTo>
                    <a:pt x="416229" y="83032"/>
                  </a:lnTo>
                  <a:lnTo>
                    <a:pt x="413727" y="81876"/>
                  </a:lnTo>
                  <a:lnTo>
                    <a:pt x="410667" y="77228"/>
                  </a:lnTo>
                  <a:lnTo>
                    <a:pt x="409905" y="72732"/>
                  </a:lnTo>
                  <a:lnTo>
                    <a:pt x="409907" y="59385"/>
                  </a:lnTo>
                  <a:lnTo>
                    <a:pt x="410667" y="54914"/>
                  </a:lnTo>
                  <a:lnTo>
                    <a:pt x="413727" y="50266"/>
                  </a:lnTo>
                  <a:lnTo>
                    <a:pt x="416229" y="49110"/>
                  </a:lnTo>
                  <a:lnTo>
                    <a:pt x="445714" y="49110"/>
                  </a:lnTo>
                  <a:lnTo>
                    <a:pt x="445465" y="48310"/>
                  </a:lnTo>
                  <a:lnTo>
                    <a:pt x="436117" y="38430"/>
                  </a:lnTo>
                  <a:lnTo>
                    <a:pt x="429145" y="35966"/>
                  </a:lnTo>
                  <a:close/>
                </a:path>
                <a:path w="448309" h="117475">
                  <a:moveTo>
                    <a:pt x="408546" y="1917"/>
                  </a:moveTo>
                  <a:lnTo>
                    <a:pt x="391883" y="1917"/>
                  </a:lnTo>
                  <a:lnTo>
                    <a:pt x="343496" y="94259"/>
                  </a:lnTo>
                  <a:lnTo>
                    <a:pt x="360159" y="94259"/>
                  </a:lnTo>
                  <a:lnTo>
                    <a:pt x="408546" y="1917"/>
                  </a:lnTo>
                  <a:close/>
                </a:path>
                <a:path w="448309" h="117475">
                  <a:moveTo>
                    <a:pt x="445714" y="49110"/>
                  </a:moveTo>
                  <a:lnTo>
                    <a:pt x="423176" y="49110"/>
                  </a:lnTo>
                  <a:lnTo>
                    <a:pt x="425678" y="50266"/>
                  </a:lnTo>
                  <a:lnTo>
                    <a:pt x="428739" y="54914"/>
                  </a:lnTo>
                  <a:lnTo>
                    <a:pt x="429501" y="59385"/>
                  </a:lnTo>
                  <a:lnTo>
                    <a:pt x="429499" y="72732"/>
                  </a:lnTo>
                  <a:lnTo>
                    <a:pt x="428739" y="77228"/>
                  </a:lnTo>
                  <a:lnTo>
                    <a:pt x="425678" y="81876"/>
                  </a:lnTo>
                  <a:lnTo>
                    <a:pt x="423176" y="83032"/>
                  </a:lnTo>
                  <a:lnTo>
                    <a:pt x="445645" y="83032"/>
                  </a:lnTo>
                  <a:lnTo>
                    <a:pt x="447801" y="76149"/>
                  </a:lnTo>
                  <a:lnTo>
                    <a:pt x="447801" y="55803"/>
                  </a:lnTo>
                  <a:lnTo>
                    <a:pt x="445714" y="49110"/>
                  </a:lnTo>
                  <a:close/>
                </a:path>
                <a:path w="448309" h="117475">
                  <a:moveTo>
                    <a:pt x="341528" y="114"/>
                  </a:moveTo>
                  <a:lnTo>
                    <a:pt x="323087" y="114"/>
                  </a:lnTo>
                  <a:lnTo>
                    <a:pt x="316077" y="2590"/>
                  </a:lnTo>
                  <a:lnTo>
                    <a:pt x="306412" y="12471"/>
                  </a:lnTo>
                  <a:lnTo>
                    <a:pt x="304015" y="19964"/>
                  </a:lnTo>
                  <a:lnTo>
                    <a:pt x="304003" y="40309"/>
                  </a:lnTo>
                  <a:lnTo>
                    <a:pt x="306362" y="47777"/>
                  </a:lnTo>
                  <a:lnTo>
                    <a:pt x="315823" y="57823"/>
                  </a:lnTo>
                  <a:lnTo>
                    <a:pt x="322884" y="60337"/>
                  </a:lnTo>
                  <a:lnTo>
                    <a:pt x="341363" y="60337"/>
                  </a:lnTo>
                  <a:lnTo>
                    <a:pt x="348284" y="57848"/>
                  </a:lnTo>
                  <a:lnTo>
                    <a:pt x="357797" y="47929"/>
                  </a:lnTo>
                  <a:lnTo>
                    <a:pt x="358026" y="47193"/>
                  </a:lnTo>
                  <a:lnTo>
                    <a:pt x="328612" y="47193"/>
                  </a:lnTo>
                  <a:lnTo>
                    <a:pt x="326110" y="46024"/>
                  </a:lnTo>
                  <a:lnTo>
                    <a:pt x="323049" y="41389"/>
                  </a:lnTo>
                  <a:lnTo>
                    <a:pt x="322287" y="36893"/>
                  </a:lnTo>
                  <a:lnTo>
                    <a:pt x="322292" y="23533"/>
                  </a:lnTo>
                  <a:lnTo>
                    <a:pt x="323049" y="19062"/>
                  </a:lnTo>
                  <a:lnTo>
                    <a:pt x="326110" y="14427"/>
                  </a:lnTo>
                  <a:lnTo>
                    <a:pt x="328612" y="13271"/>
                  </a:lnTo>
                  <a:lnTo>
                    <a:pt x="358084" y="13271"/>
                  </a:lnTo>
                  <a:lnTo>
                    <a:pt x="357835" y="12471"/>
                  </a:lnTo>
                  <a:lnTo>
                    <a:pt x="348487" y="2590"/>
                  </a:lnTo>
                  <a:lnTo>
                    <a:pt x="341528" y="114"/>
                  </a:lnTo>
                  <a:close/>
                </a:path>
                <a:path w="448309" h="117475">
                  <a:moveTo>
                    <a:pt x="358084" y="13271"/>
                  </a:moveTo>
                  <a:lnTo>
                    <a:pt x="335559" y="13271"/>
                  </a:lnTo>
                  <a:lnTo>
                    <a:pt x="338061" y="14427"/>
                  </a:lnTo>
                  <a:lnTo>
                    <a:pt x="341109" y="19062"/>
                  </a:lnTo>
                  <a:lnTo>
                    <a:pt x="341883" y="23533"/>
                  </a:lnTo>
                  <a:lnTo>
                    <a:pt x="341881" y="36893"/>
                  </a:lnTo>
                  <a:lnTo>
                    <a:pt x="341109" y="41389"/>
                  </a:lnTo>
                  <a:lnTo>
                    <a:pt x="338061" y="46024"/>
                  </a:lnTo>
                  <a:lnTo>
                    <a:pt x="335559" y="47193"/>
                  </a:lnTo>
                  <a:lnTo>
                    <a:pt x="358026" y="47193"/>
                  </a:lnTo>
                  <a:lnTo>
                    <a:pt x="360171" y="40309"/>
                  </a:lnTo>
                  <a:lnTo>
                    <a:pt x="360171" y="19964"/>
                  </a:lnTo>
                  <a:lnTo>
                    <a:pt x="358084" y="13271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53" name="object 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44206" y="3226172"/>
              <a:ext cx="1387792" cy="237382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76594" y="2250931"/>
              <a:ext cx="1117785" cy="92988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797594" y="1925697"/>
              <a:ext cx="590411" cy="27975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134999" y="1438130"/>
              <a:ext cx="692603" cy="442201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0728000" y="1275271"/>
              <a:ext cx="450850" cy="117475"/>
            </a:xfrm>
            <a:custGeom>
              <a:avLst/>
              <a:gdLst/>
              <a:ahLst/>
              <a:cxnLst/>
              <a:rect l="l" t="t" r="r" b="b"/>
              <a:pathLst>
                <a:path w="450850" h="117475">
                  <a:moveTo>
                    <a:pt x="2412" y="70256"/>
                  </a:moveTo>
                  <a:lnTo>
                    <a:pt x="0" y="70256"/>
                  </a:lnTo>
                  <a:lnTo>
                    <a:pt x="0" y="90525"/>
                  </a:lnTo>
                  <a:lnTo>
                    <a:pt x="3428" y="92024"/>
                  </a:lnTo>
                  <a:lnTo>
                    <a:pt x="7886" y="93357"/>
                  </a:lnTo>
                  <a:lnTo>
                    <a:pt x="18834" y="95758"/>
                  </a:lnTo>
                  <a:lnTo>
                    <a:pt x="25399" y="96354"/>
                  </a:lnTo>
                  <a:lnTo>
                    <a:pt x="39750" y="96354"/>
                  </a:lnTo>
                  <a:lnTo>
                    <a:pt x="70491" y="78193"/>
                  </a:lnTo>
                  <a:lnTo>
                    <a:pt x="24612" y="78193"/>
                  </a:lnTo>
                  <a:lnTo>
                    <a:pt x="20104" y="77406"/>
                  </a:lnTo>
                  <a:lnTo>
                    <a:pt x="10223" y="74269"/>
                  </a:lnTo>
                  <a:lnTo>
                    <a:pt x="5968" y="72402"/>
                  </a:lnTo>
                  <a:lnTo>
                    <a:pt x="2412" y="70256"/>
                  </a:lnTo>
                  <a:close/>
                </a:path>
                <a:path w="450850" h="117475">
                  <a:moveTo>
                    <a:pt x="70153" y="18224"/>
                  </a:moveTo>
                  <a:lnTo>
                    <a:pt x="32384" y="18224"/>
                  </a:lnTo>
                  <a:lnTo>
                    <a:pt x="34277" y="18351"/>
                  </a:lnTo>
                  <a:lnTo>
                    <a:pt x="38658" y="18846"/>
                  </a:lnTo>
                  <a:lnTo>
                    <a:pt x="47193" y="25412"/>
                  </a:lnTo>
                  <a:lnTo>
                    <a:pt x="47193" y="29806"/>
                  </a:lnTo>
                  <a:lnTo>
                    <a:pt x="30073" y="37884"/>
                  </a:lnTo>
                  <a:lnTo>
                    <a:pt x="21577" y="37884"/>
                  </a:lnTo>
                  <a:lnTo>
                    <a:pt x="21577" y="54381"/>
                  </a:lnTo>
                  <a:lnTo>
                    <a:pt x="31749" y="54406"/>
                  </a:lnTo>
                  <a:lnTo>
                    <a:pt x="37452" y="54533"/>
                  </a:lnTo>
                  <a:lnTo>
                    <a:pt x="39890" y="54889"/>
                  </a:lnTo>
                  <a:lnTo>
                    <a:pt x="41922" y="55562"/>
                  </a:lnTo>
                  <a:lnTo>
                    <a:pt x="43941" y="56172"/>
                  </a:lnTo>
                  <a:lnTo>
                    <a:pt x="45580" y="57226"/>
                  </a:lnTo>
                  <a:lnTo>
                    <a:pt x="48056" y="60159"/>
                  </a:lnTo>
                  <a:lnTo>
                    <a:pt x="48679" y="62230"/>
                  </a:lnTo>
                  <a:lnTo>
                    <a:pt x="48679" y="67691"/>
                  </a:lnTo>
                  <a:lnTo>
                    <a:pt x="31102" y="78193"/>
                  </a:lnTo>
                  <a:lnTo>
                    <a:pt x="70491" y="78193"/>
                  </a:lnTo>
                  <a:lnTo>
                    <a:pt x="72008" y="74866"/>
                  </a:lnTo>
                  <a:lnTo>
                    <a:pt x="72859" y="70815"/>
                  </a:lnTo>
                  <a:lnTo>
                    <a:pt x="72783" y="62230"/>
                  </a:lnTo>
                  <a:lnTo>
                    <a:pt x="53085" y="45631"/>
                  </a:lnTo>
                  <a:lnTo>
                    <a:pt x="53085" y="44767"/>
                  </a:lnTo>
                  <a:lnTo>
                    <a:pt x="58292" y="43649"/>
                  </a:lnTo>
                  <a:lnTo>
                    <a:pt x="62483" y="41071"/>
                  </a:lnTo>
                  <a:lnTo>
                    <a:pt x="68846" y="33020"/>
                  </a:lnTo>
                  <a:lnTo>
                    <a:pt x="70446" y="28435"/>
                  </a:lnTo>
                  <a:lnTo>
                    <a:pt x="70425" y="19342"/>
                  </a:lnTo>
                  <a:lnTo>
                    <a:pt x="70153" y="18224"/>
                  </a:lnTo>
                  <a:close/>
                </a:path>
                <a:path w="450850" h="117475">
                  <a:moveTo>
                    <a:pt x="40055" y="177"/>
                  </a:moveTo>
                  <a:lnTo>
                    <a:pt x="28232" y="177"/>
                  </a:lnTo>
                  <a:lnTo>
                    <a:pt x="22326" y="812"/>
                  </a:lnTo>
                  <a:lnTo>
                    <a:pt x="10667" y="3327"/>
                  </a:lnTo>
                  <a:lnTo>
                    <a:pt x="6057" y="4648"/>
                  </a:lnTo>
                  <a:lnTo>
                    <a:pt x="2666" y="6007"/>
                  </a:lnTo>
                  <a:lnTo>
                    <a:pt x="2666" y="26035"/>
                  </a:lnTo>
                  <a:lnTo>
                    <a:pt x="4965" y="26035"/>
                  </a:lnTo>
                  <a:lnTo>
                    <a:pt x="9220" y="23520"/>
                  </a:lnTo>
                  <a:lnTo>
                    <a:pt x="13627" y="21590"/>
                  </a:lnTo>
                  <a:lnTo>
                    <a:pt x="22720" y="18897"/>
                  </a:lnTo>
                  <a:lnTo>
                    <a:pt x="26936" y="18224"/>
                  </a:lnTo>
                  <a:lnTo>
                    <a:pt x="70153" y="18224"/>
                  </a:lnTo>
                  <a:lnTo>
                    <a:pt x="69621" y="16040"/>
                  </a:lnTo>
                  <a:lnTo>
                    <a:pt x="45161" y="685"/>
                  </a:lnTo>
                  <a:lnTo>
                    <a:pt x="40055" y="177"/>
                  </a:lnTo>
                  <a:close/>
                </a:path>
                <a:path w="450850" h="117475">
                  <a:moveTo>
                    <a:pt x="151739" y="73164"/>
                  </a:moveTo>
                  <a:lnTo>
                    <a:pt x="128981" y="73164"/>
                  </a:lnTo>
                  <a:lnTo>
                    <a:pt x="128981" y="94691"/>
                  </a:lnTo>
                  <a:lnTo>
                    <a:pt x="151739" y="94691"/>
                  </a:lnTo>
                  <a:lnTo>
                    <a:pt x="151739" y="73164"/>
                  </a:lnTo>
                  <a:close/>
                </a:path>
                <a:path w="450850" h="117475">
                  <a:moveTo>
                    <a:pt x="151739" y="2108"/>
                  </a:moveTo>
                  <a:lnTo>
                    <a:pt x="127495" y="2108"/>
                  </a:lnTo>
                  <a:lnTo>
                    <a:pt x="84277" y="55676"/>
                  </a:lnTo>
                  <a:lnTo>
                    <a:pt x="84277" y="73164"/>
                  </a:lnTo>
                  <a:lnTo>
                    <a:pt x="164337" y="73164"/>
                  </a:lnTo>
                  <a:lnTo>
                    <a:pt x="164337" y="56299"/>
                  </a:lnTo>
                  <a:lnTo>
                    <a:pt x="102095" y="56299"/>
                  </a:lnTo>
                  <a:lnTo>
                    <a:pt x="128981" y="22872"/>
                  </a:lnTo>
                  <a:lnTo>
                    <a:pt x="151739" y="22872"/>
                  </a:lnTo>
                  <a:lnTo>
                    <a:pt x="151739" y="2108"/>
                  </a:lnTo>
                  <a:close/>
                </a:path>
                <a:path w="450850" h="117475">
                  <a:moveTo>
                    <a:pt x="151739" y="22872"/>
                  </a:moveTo>
                  <a:lnTo>
                    <a:pt x="128981" y="22872"/>
                  </a:lnTo>
                  <a:lnTo>
                    <a:pt x="128981" y="56299"/>
                  </a:lnTo>
                  <a:lnTo>
                    <a:pt x="151739" y="56299"/>
                  </a:lnTo>
                  <a:lnTo>
                    <a:pt x="151739" y="22872"/>
                  </a:lnTo>
                  <a:close/>
                </a:path>
                <a:path w="450850" h="117475">
                  <a:moveTo>
                    <a:pt x="205143" y="70065"/>
                  </a:moveTo>
                  <a:lnTo>
                    <a:pt x="181203" y="70065"/>
                  </a:lnTo>
                  <a:lnTo>
                    <a:pt x="168986" y="117386"/>
                  </a:lnTo>
                  <a:lnTo>
                    <a:pt x="182816" y="117386"/>
                  </a:lnTo>
                  <a:lnTo>
                    <a:pt x="205143" y="70065"/>
                  </a:lnTo>
                  <a:close/>
                </a:path>
                <a:path w="450850" h="117475">
                  <a:moveTo>
                    <a:pt x="255435" y="0"/>
                  </a:moveTo>
                  <a:lnTo>
                    <a:pt x="218782" y="17665"/>
                  </a:lnTo>
                  <a:lnTo>
                    <a:pt x="218782" y="29946"/>
                  </a:lnTo>
                  <a:lnTo>
                    <a:pt x="220057" y="34328"/>
                  </a:lnTo>
                  <a:lnTo>
                    <a:pt x="225082" y="41833"/>
                  </a:lnTo>
                  <a:lnTo>
                    <a:pt x="229031" y="44958"/>
                  </a:lnTo>
                  <a:lnTo>
                    <a:pt x="234416" y="47434"/>
                  </a:lnTo>
                  <a:lnTo>
                    <a:pt x="234416" y="47802"/>
                  </a:lnTo>
                  <a:lnTo>
                    <a:pt x="216382" y="73621"/>
                  </a:lnTo>
                  <a:lnTo>
                    <a:pt x="217073" y="76822"/>
                  </a:lnTo>
                  <a:lnTo>
                    <a:pt x="248361" y="96545"/>
                  </a:lnTo>
                  <a:lnTo>
                    <a:pt x="255181" y="96545"/>
                  </a:lnTo>
                  <a:lnTo>
                    <a:pt x="292312" y="80670"/>
                  </a:lnTo>
                  <a:lnTo>
                    <a:pt x="251459" y="80670"/>
                  </a:lnTo>
                  <a:lnTo>
                    <a:pt x="247446" y="79400"/>
                  </a:lnTo>
                  <a:lnTo>
                    <a:pt x="241287" y="74320"/>
                  </a:lnTo>
                  <a:lnTo>
                    <a:pt x="239750" y="70891"/>
                  </a:lnTo>
                  <a:lnTo>
                    <a:pt x="239750" y="63741"/>
                  </a:lnTo>
                  <a:lnTo>
                    <a:pt x="240461" y="61163"/>
                  </a:lnTo>
                  <a:lnTo>
                    <a:pt x="243306" y="56578"/>
                  </a:lnTo>
                  <a:lnTo>
                    <a:pt x="244906" y="54622"/>
                  </a:lnTo>
                  <a:lnTo>
                    <a:pt x="246684" y="53009"/>
                  </a:lnTo>
                  <a:lnTo>
                    <a:pt x="288917" y="53009"/>
                  </a:lnTo>
                  <a:lnTo>
                    <a:pt x="286562" y="49872"/>
                  </a:lnTo>
                  <a:lnTo>
                    <a:pt x="281787" y="46583"/>
                  </a:lnTo>
                  <a:lnTo>
                    <a:pt x="275335" y="44145"/>
                  </a:lnTo>
                  <a:lnTo>
                    <a:pt x="275335" y="43776"/>
                  </a:lnTo>
                  <a:lnTo>
                    <a:pt x="280962" y="41376"/>
                  </a:lnTo>
                  <a:lnTo>
                    <a:pt x="284994" y="38569"/>
                  </a:lnTo>
                  <a:lnTo>
                    <a:pt x="263372" y="38569"/>
                  </a:lnTo>
                  <a:lnTo>
                    <a:pt x="260515" y="37655"/>
                  </a:lnTo>
                  <a:lnTo>
                    <a:pt x="242468" y="26924"/>
                  </a:lnTo>
                  <a:lnTo>
                    <a:pt x="242530" y="22834"/>
                  </a:lnTo>
                  <a:lnTo>
                    <a:pt x="253949" y="15684"/>
                  </a:lnTo>
                  <a:lnTo>
                    <a:pt x="291640" y="15684"/>
                  </a:lnTo>
                  <a:lnTo>
                    <a:pt x="288721" y="10591"/>
                  </a:lnTo>
                  <a:lnTo>
                    <a:pt x="282257" y="6350"/>
                  </a:lnTo>
                  <a:lnTo>
                    <a:pt x="276937" y="3568"/>
                  </a:lnTo>
                  <a:lnTo>
                    <a:pt x="270694" y="1584"/>
                  </a:lnTo>
                  <a:lnTo>
                    <a:pt x="263526" y="395"/>
                  </a:lnTo>
                  <a:lnTo>
                    <a:pt x="255435" y="0"/>
                  </a:lnTo>
                  <a:close/>
                </a:path>
                <a:path w="450850" h="117475">
                  <a:moveTo>
                    <a:pt x="288917" y="53009"/>
                  </a:moveTo>
                  <a:lnTo>
                    <a:pt x="246684" y="53009"/>
                  </a:lnTo>
                  <a:lnTo>
                    <a:pt x="250659" y="54457"/>
                  </a:lnTo>
                  <a:lnTo>
                    <a:pt x="255866" y="56286"/>
                  </a:lnTo>
                  <a:lnTo>
                    <a:pt x="257848" y="57048"/>
                  </a:lnTo>
                  <a:lnTo>
                    <a:pt x="259219" y="57670"/>
                  </a:lnTo>
                  <a:lnTo>
                    <a:pt x="263842" y="59651"/>
                  </a:lnTo>
                  <a:lnTo>
                    <a:pt x="266903" y="61404"/>
                  </a:lnTo>
                  <a:lnTo>
                    <a:pt x="269887" y="64465"/>
                  </a:lnTo>
                  <a:lnTo>
                    <a:pt x="270624" y="66713"/>
                  </a:lnTo>
                  <a:lnTo>
                    <a:pt x="270624" y="71882"/>
                  </a:lnTo>
                  <a:lnTo>
                    <a:pt x="257746" y="80670"/>
                  </a:lnTo>
                  <a:lnTo>
                    <a:pt x="292312" y="80670"/>
                  </a:lnTo>
                  <a:lnTo>
                    <a:pt x="294309" y="76822"/>
                  </a:lnTo>
                  <a:lnTo>
                    <a:pt x="294309" y="63017"/>
                  </a:lnTo>
                  <a:lnTo>
                    <a:pt x="292760" y="58140"/>
                  </a:lnTo>
                  <a:lnTo>
                    <a:pt x="288917" y="53009"/>
                  </a:lnTo>
                  <a:close/>
                </a:path>
                <a:path w="450850" h="117475">
                  <a:moveTo>
                    <a:pt x="291640" y="15684"/>
                  </a:moveTo>
                  <a:lnTo>
                    <a:pt x="259448" y="15684"/>
                  </a:lnTo>
                  <a:lnTo>
                    <a:pt x="262661" y="16611"/>
                  </a:lnTo>
                  <a:lnTo>
                    <a:pt x="267500" y="20332"/>
                  </a:lnTo>
                  <a:lnTo>
                    <a:pt x="268706" y="22834"/>
                  </a:lnTo>
                  <a:lnTo>
                    <a:pt x="268660" y="28829"/>
                  </a:lnTo>
                  <a:lnTo>
                    <a:pt x="268287" y="30772"/>
                  </a:lnTo>
                  <a:lnTo>
                    <a:pt x="266636" y="34328"/>
                  </a:lnTo>
                  <a:lnTo>
                    <a:pt x="265277" y="36334"/>
                  </a:lnTo>
                  <a:lnTo>
                    <a:pt x="263372" y="38569"/>
                  </a:lnTo>
                  <a:lnTo>
                    <a:pt x="284994" y="38569"/>
                  </a:lnTo>
                  <a:lnTo>
                    <a:pt x="285140" y="38468"/>
                  </a:lnTo>
                  <a:lnTo>
                    <a:pt x="290588" y="31597"/>
                  </a:lnTo>
                  <a:lnTo>
                    <a:pt x="291960" y="27698"/>
                  </a:lnTo>
                  <a:lnTo>
                    <a:pt x="291960" y="16243"/>
                  </a:lnTo>
                  <a:lnTo>
                    <a:pt x="291640" y="15684"/>
                  </a:lnTo>
                  <a:close/>
                </a:path>
                <a:path w="450850" h="117475">
                  <a:moveTo>
                    <a:pt x="431939" y="36144"/>
                  </a:moveTo>
                  <a:lnTo>
                    <a:pt x="413499" y="36144"/>
                  </a:lnTo>
                  <a:lnTo>
                    <a:pt x="406501" y="38620"/>
                  </a:lnTo>
                  <a:lnTo>
                    <a:pt x="396824" y="48501"/>
                  </a:lnTo>
                  <a:lnTo>
                    <a:pt x="394422" y="55994"/>
                  </a:lnTo>
                  <a:lnTo>
                    <a:pt x="394410" y="76327"/>
                  </a:lnTo>
                  <a:lnTo>
                    <a:pt x="396773" y="83807"/>
                  </a:lnTo>
                  <a:lnTo>
                    <a:pt x="406234" y="93853"/>
                  </a:lnTo>
                  <a:lnTo>
                    <a:pt x="413296" y="96354"/>
                  </a:lnTo>
                  <a:lnTo>
                    <a:pt x="431774" y="96354"/>
                  </a:lnTo>
                  <a:lnTo>
                    <a:pt x="438696" y="93878"/>
                  </a:lnTo>
                  <a:lnTo>
                    <a:pt x="448208" y="83959"/>
                  </a:lnTo>
                  <a:lnTo>
                    <a:pt x="448441" y="83210"/>
                  </a:lnTo>
                  <a:lnTo>
                    <a:pt x="419023" y="83210"/>
                  </a:lnTo>
                  <a:lnTo>
                    <a:pt x="416521" y="82054"/>
                  </a:lnTo>
                  <a:lnTo>
                    <a:pt x="413461" y="77419"/>
                  </a:lnTo>
                  <a:lnTo>
                    <a:pt x="412699" y="72923"/>
                  </a:lnTo>
                  <a:lnTo>
                    <a:pt x="412703" y="59563"/>
                  </a:lnTo>
                  <a:lnTo>
                    <a:pt x="413461" y="55092"/>
                  </a:lnTo>
                  <a:lnTo>
                    <a:pt x="416521" y="50457"/>
                  </a:lnTo>
                  <a:lnTo>
                    <a:pt x="419023" y="49288"/>
                  </a:lnTo>
                  <a:lnTo>
                    <a:pt x="448492" y="49288"/>
                  </a:lnTo>
                  <a:lnTo>
                    <a:pt x="448246" y="48501"/>
                  </a:lnTo>
                  <a:lnTo>
                    <a:pt x="438911" y="38620"/>
                  </a:lnTo>
                  <a:lnTo>
                    <a:pt x="431939" y="36144"/>
                  </a:lnTo>
                  <a:close/>
                </a:path>
                <a:path w="450850" h="117475">
                  <a:moveTo>
                    <a:pt x="411327" y="2108"/>
                  </a:moveTo>
                  <a:lnTo>
                    <a:pt x="394677" y="2108"/>
                  </a:lnTo>
                  <a:lnTo>
                    <a:pt x="346278" y="94437"/>
                  </a:lnTo>
                  <a:lnTo>
                    <a:pt x="362940" y="94437"/>
                  </a:lnTo>
                  <a:lnTo>
                    <a:pt x="411327" y="2108"/>
                  </a:lnTo>
                  <a:close/>
                </a:path>
                <a:path w="450850" h="117475">
                  <a:moveTo>
                    <a:pt x="448492" y="49288"/>
                  </a:moveTo>
                  <a:lnTo>
                    <a:pt x="425970" y="49288"/>
                  </a:lnTo>
                  <a:lnTo>
                    <a:pt x="428472" y="50457"/>
                  </a:lnTo>
                  <a:lnTo>
                    <a:pt x="431533" y="55092"/>
                  </a:lnTo>
                  <a:lnTo>
                    <a:pt x="432295" y="59563"/>
                  </a:lnTo>
                  <a:lnTo>
                    <a:pt x="432291" y="72923"/>
                  </a:lnTo>
                  <a:lnTo>
                    <a:pt x="431533" y="77419"/>
                  </a:lnTo>
                  <a:lnTo>
                    <a:pt x="428472" y="82054"/>
                  </a:lnTo>
                  <a:lnTo>
                    <a:pt x="425970" y="83210"/>
                  </a:lnTo>
                  <a:lnTo>
                    <a:pt x="448441" y="83210"/>
                  </a:lnTo>
                  <a:lnTo>
                    <a:pt x="450583" y="76327"/>
                  </a:lnTo>
                  <a:lnTo>
                    <a:pt x="450583" y="55994"/>
                  </a:lnTo>
                  <a:lnTo>
                    <a:pt x="448492" y="49288"/>
                  </a:lnTo>
                  <a:close/>
                </a:path>
                <a:path w="450850" h="117475">
                  <a:moveTo>
                    <a:pt x="344322" y="304"/>
                  </a:moveTo>
                  <a:lnTo>
                    <a:pt x="325881" y="304"/>
                  </a:lnTo>
                  <a:lnTo>
                    <a:pt x="318871" y="2768"/>
                  </a:lnTo>
                  <a:lnTo>
                    <a:pt x="309194" y="12649"/>
                  </a:lnTo>
                  <a:lnTo>
                    <a:pt x="306809" y="20142"/>
                  </a:lnTo>
                  <a:lnTo>
                    <a:pt x="306793" y="40487"/>
                  </a:lnTo>
                  <a:lnTo>
                    <a:pt x="309143" y="47955"/>
                  </a:lnTo>
                  <a:lnTo>
                    <a:pt x="318617" y="58000"/>
                  </a:lnTo>
                  <a:lnTo>
                    <a:pt x="325678" y="60515"/>
                  </a:lnTo>
                  <a:lnTo>
                    <a:pt x="344157" y="60515"/>
                  </a:lnTo>
                  <a:lnTo>
                    <a:pt x="351078" y="58039"/>
                  </a:lnTo>
                  <a:lnTo>
                    <a:pt x="360591" y="48120"/>
                  </a:lnTo>
                  <a:lnTo>
                    <a:pt x="360824" y="47371"/>
                  </a:lnTo>
                  <a:lnTo>
                    <a:pt x="331406" y="47371"/>
                  </a:lnTo>
                  <a:lnTo>
                    <a:pt x="328891" y="46215"/>
                  </a:lnTo>
                  <a:lnTo>
                    <a:pt x="325843" y="41567"/>
                  </a:lnTo>
                  <a:lnTo>
                    <a:pt x="325069" y="37084"/>
                  </a:lnTo>
                  <a:lnTo>
                    <a:pt x="325071" y="23723"/>
                  </a:lnTo>
                  <a:lnTo>
                    <a:pt x="325843" y="19253"/>
                  </a:lnTo>
                  <a:lnTo>
                    <a:pt x="328891" y="14605"/>
                  </a:lnTo>
                  <a:lnTo>
                    <a:pt x="331406" y="13449"/>
                  </a:lnTo>
                  <a:lnTo>
                    <a:pt x="360878" y="13449"/>
                  </a:lnTo>
                  <a:lnTo>
                    <a:pt x="360629" y="12649"/>
                  </a:lnTo>
                  <a:lnTo>
                    <a:pt x="351281" y="2768"/>
                  </a:lnTo>
                  <a:lnTo>
                    <a:pt x="344322" y="304"/>
                  </a:lnTo>
                  <a:close/>
                </a:path>
                <a:path w="450850" h="117475">
                  <a:moveTo>
                    <a:pt x="360878" y="13449"/>
                  </a:moveTo>
                  <a:lnTo>
                    <a:pt x="338340" y="13449"/>
                  </a:lnTo>
                  <a:lnTo>
                    <a:pt x="340842" y="14605"/>
                  </a:lnTo>
                  <a:lnTo>
                    <a:pt x="343903" y="19253"/>
                  </a:lnTo>
                  <a:lnTo>
                    <a:pt x="344665" y="23723"/>
                  </a:lnTo>
                  <a:lnTo>
                    <a:pt x="344661" y="37084"/>
                  </a:lnTo>
                  <a:lnTo>
                    <a:pt x="343903" y="41567"/>
                  </a:lnTo>
                  <a:lnTo>
                    <a:pt x="340842" y="46215"/>
                  </a:lnTo>
                  <a:lnTo>
                    <a:pt x="338340" y="47371"/>
                  </a:lnTo>
                  <a:lnTo>
                    <a:pt x="360824" y="47371"/>
                  </a:lnTo>
                  <a:lnTo>
                    <a:pt x="362965" y="40487"/>
                  </a:lnTo>
                  <a:lnTo>
                    <a:pt x="362965" y="20142"/>
                  </a:lnTo>
                  <a:lnTo>
                    <a:pt x="360878" y="13449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</p:grpSp>
      <p:sp>
        <p:nvSpPr>
          <p:cNvPr id="58" name="object 58"/>
          <p:cNvSpPr txBox="1">
            <a:spLocks noGrp="1"/>
          </p:cNvSpPr>
          <p:nvPr>
            <p:ph type="sldNum" sz="quarter" idx="7"/>
          </p:nvPr>
        </p:nvSpPr>
        <p:spPr>
          <a:xfrm>
            <a:off x="49984707" y="29159538"/>
            <a:ext cx="921448" cy="326774"/>
          </a:xfrm>
          <a:prstGeom prst="rect">
            <a:avLst/>
          </a:prstGeom>
        </p:spPr>
        <p:txBody>
          <a:bodyPr vert="horz" wrap="square" lIns="0" tIns="21989" rIns="0" bIns="0" rtlCol="0" anchor="ctr">
            <a:spAutoFit/>
          </a:bodyPr>
          <a:lstStyle/>
          <a:p>
            <a:pPr marL="62827">
              <a:spcBef>
                <a:spcPts val="173"/>
              </a:spcBef>
            </a:pPr>
            <a:fld id="{81D60167-4931-47E6-BA6A-407CBD079E47}" type="slidenum">
              <a:rPr dirty="0"/>
              <a:pPr marL="62827">
                <a:spcBef>
                  <a:spcPts val="173"/>
                </a:spcBef>
              </a:pPr>
              <a:t>12</a:t>
            </a:fld>
            <a:endParaRPr dirty="0"/>
          </a:p>
        </p:txBody>
      </p:sp>
      <p:sp>
        <p:nvSpPr>
          <p:cNvPr id="59" name="object 59"/>
          <p:cNvSpPr txBox="1">
            <a:spLocks noGrp="1"/>
          </p:cNvSpPr>
          <p:nvPr>
            <p:ph type="ftr" sz="quarter" idx="5"/>
          </p:nvPr>
        </p:nvSpPr>
        <p:spPr>
          <a:xfrm>
            <a:off x="9465334" y="17267010"/>
            <a:ext cx="14370537" cy="326774"/>
          </a:xfrm>
          <a:prstGeom prst="rect">
            <a:avLst/>
          </a:prstGeom>
        </p:spPr>
        <p:txBody>
          <a:bodyPr vert="horz" wrap="square" lIns="0" tIns="21989" rIns="0" bIns="0" rtlCol="0">
            <a:spAutoFit/>
          </a:bodyPr>
          <a:lstStyle/>
          <a:p>
            <a:pPr marL="20942">
              <a:spcBef>
                <a:spcPts val="173"/>
              </a:spcBef>
            </a:pPr>
            <a:endParaRPr spc="-8" dirty="0"/>
          </a:p>
        </p:txBody>
      </p:sp>
      <p:sp>
        <p:nvSpPr>
          <p:cNvPr id="60" name="TextBox 59"/>
          <p:cNvSpPr txBox="1"/>
          <p:nvPr/>
        </p:nvSpPr>
        <p:spPr>
          <a:xfrm>
            <a:off x="5741423" y="10470901"/>
            <a:ext cx="10909179" cy="3970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980" b="0" i="0" u="none" strike="noStrike" cap="none" spc="0" normalizeH="0" baseline="0" dirty="0" smtClean="0">
                <a:ln>
                  <a:noFill/>
                </a:ln>
                <a:solidFill>
                  <a:srgbClr val="4A519E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Актуальные вопросы устойчивого развития городских и сельских территорий</a:t>
            </a:r>
            <a:endParaRPr kumimoji="0" lang="ru-RU" sz="1980" b="0" i="0" u="none" strike="noStrike" cap="none" spc="0" normalizeH="0" baseline="0" dirty="0">
              <a:ln>
                <a:noFill/>
              </a:ln>
              <a:solidFill>
                <a:srgbClr val="4A519E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61" name="Slide Number Placeholder 4"/>
          <p:cNvSpPr txBox="1">
            <a:spLocks/>
          </p:cNvSpPr>
          <p:nvPr/>
        </p:nvSpPr>
        <p:spPr>
          <a:xfrm>
            <a:off x="949982" y="10529170"/>
            <a:ext cx="497349" cy="291619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484" b="1" kern="1200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8373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98"/>
            <a:ext cx="20106194" cy="9579813"/>
            <a:chOff x="0" y="0"/>
            <a:chExt cx="12193270" cy="58096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3193" cy="580917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4009" y="539991"/>
              <a:ext cx="11162715" cy="46953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80012" y="982281"/>
            <a:ext cx="17135604" cy="477875"/>
          </a:xfrm>
          <a:prstGeom prst="rect">
            <a:avLst/>
          </a:prstGeom>
        </p:spPr>
        <p:txBody>
          <a:bodyPr vert="horz" wrap="square" lIns="0" tIns="20942" rIns="0" bIns="0" rtlCol="0" anchor="ctr">
            <a:spAutoFit/>
          </a:bodyPr>
          <a:lstStyle/>
          <a:p>
            <a:pPr marL="20942">
              <a:lnSpc>
                <a:spcPct val="100000"/>
              </a:lnSpc>
              <a:spcBef>
                <a:spcPts val="165"/>
              </a:spcBef>
            </a:pPr>
            <a:r>
              <a:rPr spc="-8" dirty="0" err="1" smtClean="0"/>
              <a:t>Национальный</a:t>
            </a:r>
            <a:r>
              <a:rPr spc="-25" dirty="0" smtClean="0"/>
              <a:t> </a:t>
            </a:r>
            <a:r>
              <a:rPr spc="-8" dirty="0"/>
              <a:t>реестр</a:t>
            </a:r>
            <a:r>
              <a:rPr spc="-25" dirty="0"/>
              <a:t> </a:t>
            </a:r>
            <a:r>
              <a:rPr spc="-8" dirty="0"/>
              <a:t>специалистов</a:t>
            </a:r>
            <a:r>
              <a:rPr spc="-2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области</a:t>
            </a:r>
            <a:r>
              <a:rPr spc="-16" dirty="0"/>
              <a:t> </a:t>
            </a:r>
            <a:r>
              <a:rPr spc="-8" dirty="0"/>
              <a:t>строительства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0455" y="10492726"/>
            <a:ext cx="5305095" cy="33087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7529751" y="9911861"/>
            <a:ext cx="1983186" cy="922485"/>
            <a:chOff x="10630803" y="6010742"/>
            <a:chExt cx="1202690" cy="559435"/>
          </a:xfrm>
        </p:grpSpPr>
        <p:sp>
          <p:nvSpPr>
            <p:cNvPr id="8" name="object 8"/>
            <p:cNvSpPr/>
            <p:nvPr/>
          </p:nvSpPr>
          <p:spPr>
            <a:xfrm>
              <a:off x="10738071" y="6010742"/>
              <a:ext cx="574040" cy="305435"/>
            </a:xfrm>
            <a:custGeom>
              <a:avLst/>
              <a:gdLst/>
              <a:ahLst/>
              <a:cxnLst/>
              <a:rect l="l" t="t" r="r" b="b"/>
              <a:pathLst>
                <a:path w="574040" h="305435">
                  <a:moveTo>
                    <a:pt x="492328" y="0"/>
                  </a:moveTo>
                  <a:lnTo>
                    <a:pt x="0" y="305409"/>
                  </a:lnTo>
                  <a:lnTo>
                    <a:pt x="444995" y="305409"/>
                  </a:lnTo>
                  <a:lnTo>
                    <a:pt x="162648" y="305409"/>
                  </a:lnTo>
                  <a:lnTo>
                    <a:pt x="573646" y="50444"/>
                  </a:lnTo>
                  <a:lnTo>
                    <a:pt x="492328" y="0"/>
                  </a:lnTo>
                  <a:close/>
                </a:path>
              </a:pathLst>
            </a:custGeom>
            <a:solidFill>
              <a:srgbClr val="EEEDE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9" name="object 9"/>
            <p:cNvSpPr/>
            <p:nvPr/>
          </p:nvSpPr>
          <p:spPr>
            <a:xfrm>
              <a:off x="10900717" y="6061179"/>
              <a:ext cx="451484" cy="255270"/>
            </a:xfrm>
            <a:custGeom>
              <a:avLst/>
              <a:gdLst/>
              <a:ahLst/>
              <a:cxnLst/>
              <a:rect l="l" t="t" r="r" b="b"/>
              <a:pathLst>
                <a:path w="451484" h="255270">
                  <a:moveTo>
                    <a:pt x="410997" y="0"/>
                  </a:moveTo>
                  <a:lnTo>
                    <a:pt x="0" y="254965"/>
                  </a:lnTo>
                  <a:lnTo>
                    <a:pt x="282346" y="254965"/>
                  </a:lnTo>
                  <a:lnTo>
                    <a:pt x="80771" y="254965"/>
                  </a:lnTo>
                  <a:lnTo>
                    <a:pt x="451383" y="25057"/>
                  </a:lnTo>
                  <a:lnTo>
                    <a:pt x="410997" y="0"/>
                  </a:lnTo>
                  <a:close/>
                </a:path>
              </a:pathLst>
            </a:custGeom>
            <a:solidFill>
              <a:srgbClr val="DDE0E6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0" name="object 10"/>
            <p:cNvSpPr/>
            <p:nvPr/>
          </p:nvSpPr>
          <p:spPr>
            <a:xfrm>
              <a:off x="10981489" y="6086236"/>
              <a:ext cx="455295" cy="230504"/>
            </a:xfrm>
            <a:custGeom>
              <a:avLst/>
              <a:gdLst/>
              <a:ahLst/>
              <a:cxnLst/>
              <a:rect l="l" t="t" r="r" b="b"/>
              <a:pathLst>
                <a:path w="455295" h="230504">
                  <a:moveTo>
                    <a:pt x="370611" y="0"/>
                  </a:moveTo>
                  <a:lnTo>
                    <a:pt x="0" y="229908"/>
                  </a:lnTo>
                  <a:lnTo>
                    <a:pt x="201574" y="229908"/>
                  </a:lnTo>
                  <a:lnTo>
                    <a:pt x="168567" y="229908"/>
                  </a:lnTo>
                  <a:lnTo>
                    <a:pt x="454901" y="52285"/>
                  </a:lnTo>
                  <a:lnTo>
                    <a:pt x="370611" y="0"/>
                  </a:lnTo>
                  <a:close/>
                </a:path>
              </a:pathLst>
            </a:custGeom>
            <a:solidFill>
              <a:srgbClr val="CAC4E2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50047" y="6138520"/>
              <a:ext cx="302895" cy="177800"/>
            </a:xfrm>
            <a:custGeom>
              <a:avLst/>
              <a:gdLst/>
              <a:ahLst/>
              <a:cxnLst/>
              <a:rect l="l" t="t" r="r" b="b"/>
              <a:pathLst>
                <a:path w="302895" h="177800">
                  <a:moveTo>
                    <a:pt x="286334" y="0"/>
                  </a:moveTo>
                  <a:lnTo>
                    <a:pt x="0" y="177622"/>
                  </a:lnTo>
                  <a:lnTo>
                    <a:pt x="33007" y="177622"/>
                  </a:lnTo>
                  <a:lnTo>
                    <a:pt x="302844" y="10236"/>
                  </a:lnTo>
                  <a:lnTo>
                    <a:pt x="286334" y="0"/>
                  </a:lnTo>
                  <a:close/>
                </a:path>
              </a:pathLst>
            </a:custGeom>
            <a:solidFill>
              <a:srgbClr val="8682BD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83058" y="6148755"/>
              <a:ext cx="375920" cy="167640"/>
            </a:xfrm>
            <a:custGeom>
              <a:avLst/>
              <a:gdLst/>
              <a:ahLst/>
              <a:cxnLst/>
              <a:rect l="l" t="t" r="r" b="b"/>
              <a:pathLst>
                <a:path w="375920" h="167639">
                  <a:moveTo>
                    <a:pt x="269824" y="0"/>
                  </a:moveTo>
                  <a:lnTo>
                    <a:pt x="0" y="167386"/>
                  </a:lnTo>
                  <a:lnTo>
                    <a:pt x="211582" y="167386"/>
                  </a:lnTo>
                  <a:lnTo>
                    <a:pt x="375615" y="65633"/>
                  </a:lnTo>
                  <a:lnTo>
                    <a:pt x="269824" y="0"/>
                  </a:lnTo>
                  <a:close/>
                </a:path>
              </a:pathLst>
            </a:custGeom>
            <a:solidFill>
              <a:srgbClr val="4B509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3" name="object 13"/>
            <p:cNvSpPr/>
            <p:nvPr/>
          </p:nvSpPr>
          <p:spPr>
            <a:xfrm>
              <a:off x="11394631" y="6214389"/>
              <a:ext cx="404495" cy="134620"/>
            </a:xfrm>
            <a:custGeom>
              <a:avLst/>
              <a:gdLst/>
              <a:ahLst/>
              <a:cxnLst/>
              <a:rect l="l" t="t" r="r" b="b"/>
              <a:pathLst>
                <a:path w="404495" h="134620">
                  <a:moveTo>
                    <a:pt x="328066" y="101752"/>
                  </a:moveTo>
                  <a:lnTo>
                    <a:pt x="164033" y="0"/>
                  </a:lnTo>
                  <a:lnTo>
                    <a:pt x="0" y="101752"/>
                  </a:lnTo>
                  <a:lnTo>
                    <a:pt x="328066" y="101752"/>
                  </a:lnTo>
                  <a:close/>
                </a:path>
                <a:path w="404495" h="134620">
                  <a:moveTo>
                    <a:pt x="404418" y="101752"/>
                  </a:moveTo>
                  <a:lnTo>
                    <a:pt x="328079" y="101752"/>
                  </a:lnTo>
                  <a:lnTo>
                    <a:pt x="328079" y="134086"/>
                  </a:lnTo>
                  <a:lnTo>
                    <a:pt x="404418" y="134086"/>
                  </a:lnTo>
                  <a:lnTo>
                    <a:pt x="404418" y="101752"/>
                  </a:lnTo>
                  <a:close/>
                </a:path>
              </a:pathLst>
            </a:custGeom>
            <a:solidFill>
              <a:srgbClr val="D8101C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30802" y="6379006"/>
              <a:ext cx="147955" cy="186690"/>
            </a:xfrm>
            <a:custGeom>
              <a:avLst/>
              <a:gdLst/>
              <a:ahLst/>
              <a:cxnLst/>
              <a:rect l="l" t="t" r="r" b="b"/>
              <a:pathLst>
                <a:path w="147954" h="186690">
                  <a:moveTo>
                    <a:pt x="147523" y="0"/>
                  </a:moveTo>
                  <a:lnTo>
                    <a:pt x="106692" y="0"/>
                  </a:lnTo>
                  <a:lnTo>
                    <a:pt x="106692" y="64770"/>
                  </a:lnTo>
                  <a:lnTo>
                    <a:pt x="40830" y="64770"/>
                  </a:lnTo>
                  <a:lnTo>
                    <a:pt x="40830" y="0"/>
                  </a:lnTo>
                  <a:lnTo>
                    <a:pt x="0" y="0"/>
                  </a:lnTo>
                  <a:lnTo>
                    <a:pt x="0" y="64770"/>
                  </a:lnTo>
                  <a:lnTo>
                    <a:pt x="0" y="101600"/>
                  </a:lnTo>
                  <a:lnTo>
                    <a:pt x="0" y="186690"/>
                  </a:lnTo>
                  <a:lnTo>
                    <a:pt x="40830" y="186690"/>
                  </a:lnTo>
                  <a:lnTo>
                    <a:pt x="40830" y="101600"/>
                  </a:lnTo>
                  <a:lnTo>
                    <a:pt x="106692" y="101600"/>
                  </a:lnTo>
                  <a:lnTo>
                    <a:pt x="106692" y="186690"/>
                  </a:lnTo>
                  <a:lnTo>
                    <a:pt x="147523" y="186690"/>
                  </a:lnTo>
                  <a:lnTo>
                    <a:pt x="147523" y="101600"/>
                  </a:lnTo>
                  <a:lnTo>
                    <a:pt x="147523" y="64770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1764" y="6375045"/>
              <a:ext cx="152793" cy="19495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95432" y="6375038"/>
              <a:ext cx="150964" cy="19495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1165535" y="6379006"/>
              <a:ext cx="140970" cy="186690"/>
            </a:xfrm>
            <a:custGeom>
              <a:avLst/>
              <a:gdLst/>
              <a:ahLst/>
              <a:cxnLst/>
              <a:rect l="l" t="t" r="r" b="b"/>
              <a:pathLst>
                <a:path w="140970" h="186690">
                  <a:moveTo>
                    <a:pt x="140957" y="0"/>
                  </a:moveTo>
                  <a:lnTo>
                    <a:pt x="0" y="0"/>
                  </a:lnTo>
                  <a:lnTo>
                    <a:pt x="0" y="36830"/>
                  </a:lnTo>
                  <a:lnTo>
                    <a:pt x="50330" y="36830"/>
                  </a:lnTo>
                  <a:lnTo>
                    <a:pt x="50330" y="186690"/>
                  </a:lnTo>
                  <a:lnTo>
                    <a:pt x="91160" y="186690"/>
                  </a:lnTo>
                  <a:lnTo>
                    <a:pt x="91160" y="36830"/>
                  </a:lnTo>
                  <a:lnTo>
                    <a:pt x="140957" y="36830"/>
                  </a:lnTo>
                  <a:lnTo>
                    <a:pt x="140957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04956" y="6375045"/>
              <a:ext cx="152793" cy="19495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88309" y="6378996"/>
              <a:ext cx="144894" cy="18704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35100" y="6379037"/>
              <a:ext cx="140131" cy="18702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127881" y="2315529"/>
            <a:ext cx="5961073" cy="1387796"/>
          </a:xfrm>
          <a:prstGeom prst="rect">
            <a:avLst/>
          </a:prstGeom>
          <a:solidFill>
            <a:srgbClr val="CE1E26"/>
          </a:solidFill>
        </p:spPr>
        <p:txBody>
          <a:bodyPr vert="horz" wrap="square" lIns="0" tIns="332974" rIns="0" bIns="0" rtlCol="0">
            <a:spAutoFit/>
          </a:bodyPr>
          <a:lstStyle/>
          <a:p>
            <a:pPr algn="ctr">
              <a:lnSpc>
                <a:spcPts val="4650"/>
              </a:lnSpc>
              <a:spcBef>
                <a:spcPts val="2622"/>
              </a:spcBef>
            </a:pPr>
            <a:r>
              <a:rPr sz="3958" b="1" dirty="0">
                <a:solidFill>
                  <a:srgbClr val="FFFFFF"/>
                </a:solidFill>
                <a:latin typeface="Verdana"/>
                <a:cs typeface="Verdana"/>
              </a:rPr>
              <a:t>256,3</a:t>
            </a:r>
            <a:r>
              <a:rPr sz="3958" b="1" spc="-9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958" b="1" spc="-8" dirty="0">
                <a:solidFill>
                  <a:srgbClr val="FFFFFF"/>
                </a:solidFill>
                <a:latin typeface="Verdana"/>
                <a:cs typeface="Verdana"/>
              </a:rPr>
              <a:t>тыс.</a:t>
            </a:r>
            <a:endParaRPr sz="3958">
              <a:latin typeface="Verdana"/>
              <a:cs typeface="Verdana"/>
            </a:endParaRPr>
          </a:p>
          <a:p>
            <a:pPr algn="ctr">
              <a:lnSpc>
                <a:spcPts val="3463"/>
              </a:lnSpc>
            </a:pPr>
            <a:r>
              <a:rPr sz="2968" spc="-8" dirty="0">
                <a:solidFill>
                  <a:srgbClr val="FFFFFF"/>
                </a:solidFill>
                <a:latin typeface="Verdana"/>
                <a:cs typeface="Verdana"/>
              </a:rPr>
              <a:t>подано</a:t>
            </a:r>
            <a:r>
              <a:rPr sz="2968" spc="-82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68" spc="-8" dirty="0">
                <a:solidFill>
                  <a:srgbClr val="FFFFFF"/>
                </a:solidFill>
                <a:latin typeface="Verdana"/>
                <a:cs typeface="Verdana"/>
              </a:rPr>
              <a:t>заявлений</a:t>
            </a:r>
            <a:endParaRPr sz="2968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39839" y="2315529"/>
            <a:ext cx="5961073" cy="1387796"/>
          </a:xfrm>
          <a:prstGeom prst="rect">
            <a:avLst/>
          </a:prstGeom>
          <a:solidFill>
            <a:srgbClr val="CE1E26"/>
          </a:solidFill>
        </p:spPr>
        <p:txBody>
          <a:bodyPr vert="horz" wrap="square" lIns="0" tIns="332974" rIns="0" bIns="0" rtlCol="0">
            <a:spAutoFit/>
          </a:bodyPr>
          <a:lstStyle/>
          <a:p>
            <a:pPr marL="1477479">
              <a:lnSpc>
                <a:spcPts val="4650"/>
              </a:lnSpc>
              <a:spcBef>
                <a:spcPts val="2622"/>
              </a:spcBef>
            </a:pPr>
            <a:r>
              <a:rPr sz="3958" b="1" dirty="0">
                <a:solidFill>
                  <a:srgbClr val="FFFFFF"/>
                </a:solidFill>
                <a:latin typeface="Verdana"/>
                <a:cs typeface="Verdana"/>
              </a:rPr>
              <a:t>223,9</a:t>
            </a:r>
            <a:r>
              <a:rPr sz="3958" b="1" spc="-9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958" b="1" spc="-8" dirty="0">
                <a:solidFill>
                  <a:srgbClr val="FFFFFF"/>
                </a:solidFill>
                <a:latin typeface="Verdana"/>
                <a:cs typeface="Verdana"/>
              </a:rPr>
              <a:t>тыс.</a:t>
            </a:r>
            <a:endParaRPr sz="3958">
              <a:latin typeface="Verdana"/>
              <a:cs typeface="Verdana"/>
            </a:endParaRPr>
          </a:p>
          <a:p>
            <a:pPr marL="1353920">
              <a:lnSpc>
                <a:spcPts val="3463"/>
              </a:lnSpc>
            </a:pPr>
            <a:r>
              <a:rPr sz="2968" dirty="0">
                <a:solidFill>
                  <a:srgbClr val="FFFFFF"/>
                </a:solidFill>
                <a:latin typeface="Verdana"/>
                <a:cs typeface="Verdana"/>
              </a:rPr>
              <a:t>включены</a:t>
            </a:r>
            <a:r>
              <a:rPr sz="2968" spc="-5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68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2968" spc="-5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68" spc="-8" dirty="0">
                <a:solidFill>
                  <a:srgbClr val="FFFFFF"/>
                </a:solidFill>
                <a:latin typeface="Verdana"/>
                <a:cs typeface="Verdana"/>
              </a:rPr>
              <a:t>НРС</a:t>
            </a:r>
            <a:endParaRPr sz="2968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551796" y="2315530"/>
            <a:ext cx="5961073" cy="1387796"/>
          </a:xfrm>
          <a:prstGeom prst="rect">
            <a:avLst/>
          </a:prstGeom>
          <a:solidFill>
            <a:srgbClr val="CE1E26"/>
          </a:solidFill>
        </p:spPr>
        <p:txBody>
          <a:bodyPr vert="horz" wrap="square" lIns="0" tIns="332974" rIns="0" bIns="0" rtlCol="0">
            <a:spAutoFit/>
          </a:bodyPr>
          <a:lstStyle/>
          <a:p>
            <a:pPr algn="ctr">
              <a:lnSpc>
                <a:spcPts val="4650"/>
              </a:lnSpc>
              <a:spcBef>
                <a:spcPts val="2622"/>
              </a:spcBef>
            </a:pPr>
            <a:r>
              <a:rPr sz="3958" b="1" dirty="0">
                <a:solidFill>
                  <a:srgbClr val="FFFFFF"/>
                </a:solidFill>
                <a:latin typeface="Verdana"/>
                <a:cs typeface="Verdana"/>
              </a:rPr>
              <a:t>32,4</a:t>
            </a:r>
            <a:r>
              <a:rPr sz="3958" b="1" spc="-9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958" b="1" spc="-8" dirty="0">
                <a:solidFill>
                  <a:srgbClr val="FFFFFF"/>
                </a:solidFill>
                <a:latin typeface="Verdana"/>
                <a:cs typeface="Verdana"/>
              </a:rPr>
              <a:t>тыс.</a:t>
            </a:r>
            <a:endParaRPr sz="3958">
              <a:latin typeface="Verdana"/>
              <a:cs typeface="Verdana"/>
            </a:endParaRPr>
          </a:p>
          <a:p>
            <a:pPr marL="1047" algn="ctr">
              <a:lnSpc>
                <a:spcPts val="3463"/>
              </a:lnSpc>
            </a:pPr>
            <a:r>
              <a:rPr sz="2968" dirty="0">
                <a:solidFill>
                  <a:srgbClr val="FFFFFF"/>
                </a:solidFill>
                <a:latin typeface="Verdana"/>
                <a:cs typeface="Verdana"/>
              </a:rPr>
              <a:t>отказано</a:t>
            </a:r>
            <a:r>
              <a:rPr sz="2968" spc="-5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68" dirty="0">
                <a:solidFill>
                  <a:srgbClr val="FFFFFF"/>
                </a:solidFill>
                <a:latin typeface="Verdana"/>
                <a:cs typeface="Verdana"/>
              </a:rPr>
              <a:t>во</a:t>
            </a:r>
            <a:r>
              <a:rPr sz="2968" spc="-5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68" dirty="0">
                <a:solidFill>
                  <a:srgbClr val="FFFFFF"/>
                </a:solidFill>
                <a:latin typeface="Verdana"/>
                <a:cs typeface="Verdana"/>
              </a:rPr>
              <a:t>включении</a:t>
            </a:r>
            <a:endParaRPr sz="2968">
              <a:latin typeface="Verdana"/>
              <a:cs typeface="Verdan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8145658" y="4850307"/>
            <a:ext cx="4653261" cy="4985189"/>
            <a:chOff x="4939881" y="2941196"/>
            <a:chExt cx="2821940" cy="3023235"/>
          </a:xfrm>
        </p:grpSpPr>
        <p:sp>
          <p:nvSpPr>
            <p:cNvPr id="25" name="object 25"/>
            <p:cNvSpPr/>
            <p:nvPr/>
          </p:nvSpPr>
          <p:spPr>
            <a:xfrm>
              <a:off x="6038505" y="2941196"/>
              <a:ext cx="293370" cy="1410970"/>
            </a:xfrm>
            <a:custGeom>
              <a:avLst/>
              <a:gdLst/>
              <a:ahLst/>
              <a:cxnLst/>
              <a:rect l="l" t="t" r="r" b="b"/>
              <a:pathLst>
                <a:path w="293370" h="1410970">
                  <a:moveTo>
                    <a:pt x="293331" y="0"/>
                  </a:moveTo>
                  <a:lnTo>
                    <a:pt x="243749" y="843"/>
                  </a:lnTo>
                  <a:lnTo>
                    <a:pt x="194637" y="3385"/>
                  </a:lnTo>
                  <a:lnTo>
                    <a:pt x="145851" y="7640"/>
                  </a:lnTo>
                  <a:lnTo>
                    <a:pt x="97246" y="13623"/>
                  </a:lnTo>
                  <a:lnTo>
                    <a:pt x="48677" y="21350"/>
                  </a:lnTo>
                  <a:lnTo>
                    <a:pt x="0" y="30835"/>
                  </a:lnTo>
                  <a:lnTo>
                    <a:pt x="293331" y="1410855"/>
                  </a:lnTo>
                  <a:lnTo>
                    <a:pt x="293331" y="0"/>
                  </a:lnTo>
                  <a:close/>
                </a:path>
              </a:pathLst>
            </a:custGeom>
            <a:solidFill>
              <a:srgbClr val="D66E6B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6" name="object 26"/>
            <p:cNvSpPr/>
            <p:nvPr/>
          </p:nvSpPr>
          <p:spPr>
            <a:xfrm>
              <a:off x="5773666" y="3055203"/>
              <a:ext cx="551815" cy="1380490"/>
            </a:xfrm>
            <a:custGeom>
              <a:avLst/>
              <a:gdLst/>
              <a:ahLst/>
              <a:cxnLst/>
              <a:rect l="l" t="t" r="r" b="b"/>
              <a:pathLst>
                <a:path w="551814" h="1380489">
                  <a:moveTo>
                    <a:pt x="257936" y="0"/>
                  </a:moveTo>
                  <a:lnTo>
                    <a:pt x="204252" y="12417"/>
                  </a:lnTo>
                  <a:lnTo>
                    <a:pt x="152421" y="26505"/>
                  </a:lnTo>
                  <a:lnTo>
                    <a:pt x="101638" y="42517"/>
                  </a:lnTo>
                  <a:lnTo>
                    <a:pt x="51099" y="60708"/>
                  </a:lnTo>
                  <a:lnTo>
                    <a:pt x="0" y="81330"/>
                  </a:lnTo>
                  <a:lnTo>
                    <a:pt x="551268" y="1380020"/>
                  </a:lnTo>
                  <a:lnTo>
                    <a:pt x="257936" y="0"/>
                  </a:lnTo>
                  <a:close/>
                </a:path>
              </a:pathLst>
            </a:custGeom>
            <a:solidFill>
              <a:srgbClr val="4B509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7" name="object 27"/>
            <p:cNvSpPr/>
            <p:nvPr/>
          </p:nvSpPr>
          <p:spPr>
            <a:xfrm>
              <a:off x="4939881" y="3142457"/>
              <a:ext cx="2821940" cy="2821940"/>
            </a:xfrm>
            <a:custGeom>
              <a:avLst/>
              <a:gdLst/>
              <a:ahLst/>
              <a:cxnLst/>
              <a:rect l="l" t="t" r="r" b="b"/>
              <a:pathLst>
                <a:path w="2821940" h="2821940">
                  <a:moveTo>
                    <a:pt x="1410855" y="0"/>
                  </a:moveTo>
                  <a:lnTo>
                    <a:pt x="1410855" y="1410855"/>
                  </a:lnTo>
                  <a:lnTo>
                    <a:pt x="859586" y="112166"/>
                  </a:lnTo>
                  <a:lnTo>
                    <a:pt x="812566" y="133024"/>
                  </a:lnTo>
                  <a:lnTo>
                    <a:pt x="766699" y="155182"/>
                  </a:lnTo>
                  <a:lnTo>
                    <a:pt x="722000" y="178616"/>
                  </a:lnTo>
                  <a:lnTo>
                    <a:pt x="678485" y="203303"/>
                  </a:lnTo>
                  <a:lnTo>
                    <a:pt x="636169" y="229219"/>
                  </a:lnTo>
                  <a:lnTo>
                    <a:pt x="595068" y="256341"/>
                  </a:lnTo>
                  <a:lnTo>
                    <a:pt x="555196" y="284647"/>
                  </a:lnTo>
                  <a:lnTo>
                    <a:pt x="516571" y="314112"/>
                  </a:lnTo>
                  <a:lnTo>
                    <a:pt x="479206" y="344713"/>
                  </a:lnTo>
                  <a:lnTo>
                    <a:pt x="443117" y="376427"/>
                  </a:lnTo>
                  <a:lnTo>
                    <a:pt x="408320" y="409231"/>
                  </a:lnTo>
                  <a:lnTo>
                    <a:pt x="374830" y="443101"/>
                  </a:lnTo>
                  <a:lnTo>
                    <a:pt x="342663" y="478015"/>
                  </a:lnTo>
                  <a:lnTo>
                    <a:pt x="311834" y="513948"/>
                  </a:lnTo>
                  <a:lnTo>
                    <a:pt x="282359" y="550877"/>
                  </a:lnTo>
                  <a:lnTo>
                    <a:pt x="254252" y="588780"/>
                  </a:lnTo>
                  <a:lnTo>
                    <a:pt x="227530" y="627632"/>
                  </a:lnTo>
                  <a:lnTo>
                    <a:pt x="202207" y="667411"/>
                  </a:lnTo>
                  <a:lnTo>
                    <a:pt x="178299" y="708093"/>
                  </a:lnTo>
                  <a:lnTo>
                    <a:pt x="155823" y="749655"/>
                  </a:lnTo>
                  <a:lnTo>
                    <a:pt x="134792" y="792073"/>
                  </a:lnTo>
                  <a:lnTo>
                    <a:pt x="115222" y="835325"/>
                  </a:lnTo>
                  <a:lnTo>
                    <a:pt x="97130" y="879387"/>
                  </a:lnTo>
                  <a:lnTo>
                    <a:pt x="80530" y="924235"/>
                  </a:lnTo>
                  <a:lnTo>
                    <a:pt x="65437" y="969847"/>
                  </a:lnTo>
                  <a:lnTo>
                    <a:pt x="51868" y="1016198"/>
                  </a:lnTo>
                  <a:lnTo>
                    <a:pt x="39837" y="1063267"/>
                  </a:lnTo>
                  <a:lnTo>
                    <a:pt x="29361" y="1111028"/>
                  </a:lnTo>
                  <a:lnTo>
                    <a:pt x="20453" y="1159460"/>
                  </a:lnTo>
                  <a:lnTo>
                    <a:pt x="13131" y="1208539"/>
                  </a:lnTo>
                  <a:lnTo>
                    <a:pt x="7409" y="1258241"/>
                  </a:lnTo>
                  <a:lnTo>
                    <a:pt x="3303" y="1308543"/>
                  </a:lnTo>
                  <a:lnTo>
                    <a:pt x="828" y="1359423"/>
                  </a:lnTo>
                  <a:lnTo>
                    <a:pt x="0" y="1410855"/>
                  </a:lnTo>
                  <a:lnTo>
                    <a:pt x="818" y="1459358"/>
                  </a:lnTo>
                  <a:lnTo>
                    <a:pt x="3254" y="1507451"/>
                  </a:lnTo>
                  <a:lnTo>
                    <a:pt x="7284" y="1555107"/>
                  </a:lnTo>
                  <a:lnTo>
                    <a:pt x="12879" y="1602300"/>
                  </a:lnTo>
                  <a:lnTo>
                    <a:pt x="20014" y="1649004"/>
                  </a:lnTo>
                  <a:lnTo>
                    <a:pt x="28663" y="1695192"/>
                  </a:lnTo>
                  <a:lnTo>
                    <a:pt x="38799" y="1740839"/>
                  </a:lnTo>
                  <a:lnTo>
                    <a:pt x="50397" y="1785917"/>
                  </a:lnTo>
                  <a:lnTo>
                    <a:pt x="63429" y="1830401"/>
                  </a:lnTo>
                  <a:lnTo>
                    <a:pt x="77869" y="1874265"/>
                  </a:lnTo>
                  <a:lnTo>
                    <a:pt x="93692" y="1917481"/>
                  </a:lnTo>
                  <a:lnTo>
                    <a:pt x="110871" y="1960025"/>
                  </a:lnTo>
                  <a:lnTo>
                    <a:pt x="129380" y="2001869"/>
                  </a:lnTo>
                  <a:lnTo>
                    <a:pt x="149192" y="2042987"/>
                  </a:lnTo>
                  <a:lnTo>
                    <a:pt x="170282" y="2083354"/>
                  </a:lnTo>
                  <a:lnTo>
                    <a:pt x="192622" y="2122942"/>
                  </a:lnTo>
                  <a:lnTo>
                    <a:pt x="216187" y="2161726"/>
                  </a:lnTo>
                  <a:lnTo>
                    <a:pt x="240951" y="2199679"/>
                  </a:lnTo>
                  <a:lnTo>
                    <a:pt x="266887" y="2236775"/>
                  </a:lnTo>
                  <a:lnTo>
                    <a:pt x="293968" y="2272988"/>
                  </a:lnTo>
                  <a:lnTo>
                    <a:pt x="322170" y="2308291"/>
                  </a:lnTo>
                  <a:lnTo>
                    <a:pt x="351464" y="2342659"/>
                  </a:lnTo>
                  <a:lnTo>
                    <a:pt x="381826" y="2376064"/>
                  </a:lnTo>
                  <a:lnTo>
                    <a:pt x="413229" y="2408481"/>
                  </a:lnTo>
                  <a:lnTo>
                    <a:pt x="445646" y="2439884"/>
                  </a:lnTo>
                  <a:lnTo>
                    <a:pt x="479052" y="2470246"/>
                  </a:lnTo>
                  <a:lnTo>
                    <a:pt x="513419" y="2499541"/>
                  </a:lnTo>
                  <a:lnTo>
                    <a:pt x="548723" y="2527742"/>
                  </a:lnTo>
                  <a:lnTo>
                    <a:pt x="584935" y="2554824"/>
                  </a:lnTo>
                  <a:lnTo>
                    <a:pt x="622032" y="2580759"/>
                  </a:lnTo>
                  <a:lnTo>
                    <a:pt x="659985" y="2605523"/>
                  </a:lnTo>
                  <a:lnTo>
                    <a:pt x="698769" y="2629088"/>
                  </a:lnTo>
                  <a:lnTo>
                    <a:pt x="738357" y="2651429"/>
                  </a:lnTo>
                  <a:lnTo>
                    <a:pt x="778723" y="2672518"/>
                  </a:lnTo>
                  <a:lnTo>
                    <a:pt x="819842" y="2692330"/>
                  </a:lnTo>
                  <a:lnTo>
                    <a:pt x="861686" y="2710839"/>
                  </a:lnTo>
                  <a:lnTo>
                    <a:pt x="904229" y="2728018"/>
                  </a:lnTo>
                  <a:lnTo>
                    <a:pt x="947446" y="2743841"/>
                  </a:lnTo>
                  <a:lnTo>
                    <a:pt x="991309" y="2758282"/>
                  </a:lnTo>
                  <a:lnTo>
                    <a:pt x="1035793" y="2771314"/>
                  </a:lnTo>
                  <a:lnTo>
                    <a:pt x="1080872" y="2782911"/>
                  </a:lnTo>
                  <a:lnTo>
                    <a:pt x="1126518" y="2793047"/>
                  </a:lnTo>
                  <a:lnTo>
                    <a:pt x="1172706" y="2801696"/>
                  </a:lnTo>
                  <a:lnTo>
                    <a:pt x="1219410" y="2808831"/>
                  </a:lnTo>
                  <a:lnTo>
                    <a:pt x="1266603" y="2814427"/>
                  </a:lnTo>
                  <a:lnTo>
                    <a:pt x="1314259" y="2818456"/>
                  </a:lnTo>
                  <a:lnTo>
                    <a:pt x="1362352" y="2820893"/>
                  </a:lnTo>
                  <a:lnTo>
                    <a:pt x="1410855" y="2821711"/>
                  </a:lnTo>
                  <a:lnTo>
                    <a:pt x="1459358" y="2820893"/>
                  </a:lnTo>
                  <a:lnTo>
                    <a:pt x="1507451" y="2818456"/>
                  </a:lnTo>
                  <a:lnTo>
                    <a:pt x="1555107" y="2814427"/>
                  </a:lnTo>
                  <a:lnTo>
                    <a:pt x="1602300" y="2808831"/>
                  </a:lnTo>
                  <a:lnTo>
                    <a:pt x="1649004" y="2801696"/>
                  </a:lnTo>
                  <a:lnTo>
                    <a:pt x="1695192" y="2793047"/>
                  </a:lnTo>
                  <a:lnTo>
                    <a:pt x="1740839" y="2782911"/>
                  </a:lnTo>
                  <a:lnTo>
                    <a:pt x="1785917" y="2771314"/>
                  </a:lnTo>
                  <a:lnTo>
                    <a:pt x="1830401" y="2758282"/>
                  </a:lnTo>
                  <a:lnTo>
                    <a:pt x="1874265" y="2743841"/>
                  </a:lnTo>
                  <a:lnTo>
                    <a:pt x="1917481" y="2728018"/>
                  </a:lnTo>
                  <a:lnTo>
                    <a:pt x="1960025" y="2710839"/>
                  </a:lnTo>
                  <a:lnTo>
                    <a:pt x="2001869" y="2692330"/>
                  </a:lnTo>
                  <a:lnTo>
                    <a:pt x="2042987" y="2672518"/>
                  </a:lnTo>
                  <a:lnTo>
                    <a:pt x="2083354" y="2651429"/>
                  </a:lnTo>
                  <a:lnTo>
                    <a:pt x="2122942" y="2629088"/>
                  </a:lnTo>
                  <a:lnTo>
                    <a:pt x="2161726" y="2605523"/>
                  </a:lnTo>
                  <a:lnTo>
                    <a:pt x="2199679" y="2580759"/>
                  </a:lnTo>
                  <a:lnTo>
                    <a:pt x="2236775" y="2554824"/>
                  </a:lnTo>
                  <a:lnTo>
                    <a:pt x="2272988" y="2527742"/>
                  </a:lnTo>
                  <a:lnTo>
                    <a:pt x="2308291" y="2499541"/>
                  </a:lnTo>
                  <a:lnTo>
                    <a:pt x="2342659" y="2470246"/>
                  </a:lnTo>
                  <a:lnTo>
                    <a:pt x="2376064" y="2439884"/>
                  </a:lnTo>
                  <a:lnTo>
                    <a:pt x="2408481" y="2408481"/>
                  </a:lnTo>
                  <a:lnTo>
                    <a:pt x="2439884" y="2376064"/>
                  </a:lnTo>
                  <a:lnTo>
                    <a:pt x="2470246" y="2342659"/>
                  </a:lnTo>
                  <a:lnTo>
                    <a:pt x="2499541" y="2308291"/>
                  </a:lnTo>
                  <a:lnTo>
                    <a:pt x="2527742" y="2272988"/>
                  </a:lnTo>
                  <a:lnTo>
                    <a:pt x="2554824" y="2236775"/>
                  </a:lnTo>
                  <a:lnTo>
                    <a:pt x="2580759" y="2199679"/>
                  </a:lnTo>
                  <a:lnTo>
                    <a:pt x="2605523" y="2161726"/>
                  </a:lnTo>
                  <a:lnTo>
                    <a:pt x="2629088" y="2122942"/>
                  </a:lnTo>
                  <a:lnTo>
                    <a:pt x="2651429" y="2083354"/>
                  </a:lnTo>
                  <a:lnTo>
                    <a:pt x="2672518" y="2042987"/>
                  </a:lnTo>
                  <a:lnTo>
                    <a:pt x="2692330" y="2001869"/>
                  </a:lnTo>
                  <a:lnTo>
                    <a:pt x="2710839" y="1960025"/>
                  </a:lnTo>
                  <a:lnTo>
                    <a:pt x="2728018" y="1917481"/>
                  </a:lnTo>
                  <a:lnTo>
                    <a:pt x="2743841" y="1874265"/>
                  </a:lnTo>
                  <a:lnTo>
                    <a:pt x="2758282" y="1830401"/>
                  </a:lnTo>
                  <a:lnTo>
                    <a:pt x="2771314" y="1785917"/>
                  </a:lnTo>
                  <a:lnTo>
                    <a:pt x="2782911" y="1740839"/>
                  </a:lnTo>
                  <a:lnTo>
                    <a:pt x="2793047" y="1695192"/>
                  </a:lnTo>
                  <a:lnTo>
                    <a:pt x="2801696" y="1649004"/>
                  </a:lnTo>
                  <a:lnTo>
                    <a:pt x="2808831" y="1602300"/>
                  </a:lnTo>
                  <a:lnTo>
                    <a:pt x="2814427" y="1555107"/>
                  </a:lnTo>
                  <a:lnTo>
                    <a:pt x="2818456" y="1507451"/>
                  </a:lnTo>
                  <a:lnTo>
                    <a:pt x="2820893" y="1459358"/>
                  </a:lnTo>
                  <a:lnTo>
                    <a:pt x="2821711" y="1410855"/>
                  </a:lnTo>
                  <a:lnTo>
                    <a:pt x="2820893" y="1362352"/>
                  </a:lnTo>
                  <a:lnTo>
                    <a:pt x="2818456" y="1314259"/>
                  </a:lnTo>
                  <a:lnTo>
                    <a:pt x="2814427" y="1266603"/>
                  </a:lnTo>
                  <a:lnTo>
                    <a:pt x="2808831" y="1219410"/>
                  </a:lnTo>
                  <a:lnTo>
                    <a:pt x="2801696" y="1172706"/>
                  </a:lnTo>
                  <a:lnTo>
                    <a:pt x="2793047" y="1126518"/>
                  </a:lnTo>
                  <a:lnTo>
                    <a:pt x="2782911" y="1080872"/>
                  </a:lnTo>
                  <a:lnTo>
                    <a:pt x="2771314" y="1035793"/>
                  </a:lnTo>
                  <a:lnTo>
                    <a:pt x="2758282" y="991309"/>
                  </a:lnTo>
                  <a:lnTo>
                    <a:pt x="2743841" y="947446"/>
                  </a:lnTo>
                  <a:lnTo>
                    <a:pt x="2728018" y="904229"/>
                  </a:lnTo>
                  <a:lnTo>
                    <a:pt x="2710839" y="861686"/>
                  </a:lnTo>
                  <a:lnTo>
                    <a:pt x="2692330" y="819842"/>
                  </a:lnTo>
                  <a:lnTo>
                    <a:pt x="2672518" y="778723"/>
                  </a:lnTo>
                  <a:lnTo>
                    <a:pt x="2651429" y="738357"/>
                  </a:lnTo>
                  <a:lnTo>
                    <a:pt x="2629088" y="698769"/>
                  </a:lnTo>
                  <a:lnTo>
                    <a:pt x="2605523" y="659985"/>
                  </a:lnTo>
                  <a:lnTo>
                    <a:pt x="2580759" y="622032"/>
                  </a:lnTo>
                  <a:lnTo>
                    <a:pt x="2554824" y="584935"/>
                  </a:lnTo>
                  <a:lnTo>
                    <a:pt x="2527742" y="548723"/>
                  </a:lnTo>
                  <a:lnTo>
                    <a:pt x="2499541" y="513419"/>
                  </a:lnTo>
                  <a:lnTo>
                    <a:pt x="2470246" y="479052"/>
                  </a:lnTo>
                  <a:lnTo>
                    <a:pt x="2439884" y="445646"/>
                  </a:lnTo>
                  <a:lnTo>
                    <a:pt x="2408481" y="413229"/>
                  </a:lnTo>
                  <a:lnTo>
                    <a:pt x="2376064" y="381826"/>
                  </a:lnTo>
                  <a:lnTo>
                    <a:pt x="2342659" y="351464"/>
                  </a:lnTo>
                  <a:lnTo>
                    <a:pt x="2308291" y="322170"/>
                  </a:lnTo>
                  <a:lnTo>
                    <a:pt x="2272988" y="293968"/>
                  </a:lnTo>
                  <a:lnTo>
                    <a:pt x="2236775" y="266887"/>
                  </a:lnTo>
                  <a:lnTo>
                    <a:pt x="2199679" y="240951"/>
                  </a:lnTo>
                  <a:lnTo>
                    <a:pt x="2161726" y="216187"/>
                  </a:lnTo>
                  <a:lnTo>
                    <a:pt x="2122942" y="192622"/>
                  </a:lnTo>
                  <a:lnTo>
                    <a:pt x="2083354" y="170282"/>
                  </a:lnTo>
                  <a:lnTo>
                    <a:pt x="2042987" y="149192"/>
                  </a:lnTo>
                  <a:lnTo>
                    <a:pt x="2001869" y="129380"/>
                  </a:lnTo>
                  <a:lnTo>
                    <a:pt x="1960025" y="110871"/>
                  </a:lnTo>
                  <a:lnTo>
                    <a:pt x="1917481" y="93692"/>
                  </a:lnTo>
                  <a:lnTo>
                    <a:pt x="1874265" y="77869"/>
                  </a:lnTo>
                  <a:lnTo>
                    <a:pt x="1830401" y="63429"/>
                  </a:lnTo>
                  <a:lnTo>
                    <a:pt x="1785917" y="50397"/>
                  </a:lnTo>
                  <a:lnTo>
                    <a:pt x="1740839" y="38799"/>
                  </a:lnTo>
                  <a:lnTo>
                    <a:pt x="1695192" y="28663"/>
                  </a:lnTo>
                  <a:lnTo>
                    <a:pt x="1649004" y="20014"/>
                  </a:lnTo>
                  <a:lnTo>
                    <a:pt x="1602300" y="12879"/>
                  </a:lnTo>
                  <a:lnTo>
                    <a:pt x="1555107" y="7284"/>
                  </a:lnTo>
                  <a:lnTo>
                    <a:pt x="1507451" y="3254"/>
                  </a:lnTo>
                  <a:lnTo>
                    <a:pt x="1459358" y="818"/>
                  </a:lnTo>
                  <a:lnTo>
                    <a:pt x="1410855" y="0"/>
                  </a:lnTo>
                  <a:close/>
                </a:path>
              </a:pathLst>
            </a:custGeom>
            <a:solidFill>
              <a:srgbClr val="8682BD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051710" y="4399741"/>
            <a:ext cx="938191" cy="376500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20942">
              <a:spcBef>
                <a:spcPts val="165"/>
              </a:spcBef>
            </a:pPr>
            <a:r>
              <a:rPr sz="2309" b="1" dirty="0">
                <a:solidFill>
                  <a:srgbClr val="D66E6B"/>
                </a:solidFill>
                <a:latin typeface="Verdana"/>
                <a:cs typeface="Verdana"/>
              </a:rPr>
              <a:t>3.2%</a:t>
            </a:r>
            <a:endParaRPr sz="2309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303925" y="4919165"/>
            <a:ext cx="1146562" cy="376500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20942">
              <a:spcBef>
                <a:spcPts val="165"/>
              </a:spcBef>
            </a:pPr>
            <a:r>
              <a:rPr sz="2309" b="1" dirty="0">
                <a:solidFill>
                  <a:srgbClr val="8682BD"/>
                </a:solidFill>
                <a:latin typeface="Verdana"/>
                <a:cs typeface="Verdana"/>
              </a:rPr>
              <a:t>93.8%</a:t>
            </a:r>
            <a:endParaRPr sz="2309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156697" y="4666874"/>
            <a:ext cx="624065" cy="376500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20942">
              <a:spcBef>
                <a:spcPts val="165"/>
              </a:spcBef>
            </a:pPr>
            <a:r>
              <a:rPr sz="2309" b="1" dirty="0">
                <a:solidFill>
                  <a:srgbClr val="4B509E"/>
                </a:solidFill>
                <a:latin typeface="Verdana"/>
                <a:cs typeface="Verdana"/>
              </a:rPr>
              <a:t>3%</a:t>
            </a:r>
            <a:endParaRPr sz="2309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530859" y="4956265"/>
            <a:ext cx="5918144" cy="4289110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20942">
              <a:spcBef>
                <a:spcPts val="165"/>
              </a:spcBef>
            </a:pP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Каждый</a:t>
            </a:r>
            <a:r>
              <a:rPr sz="2309" spc="-33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член</a:t>
            </a:r>
            <a:r>
              <a:rPr sz="2309" spc="-41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СРО</a:t>
            </a:r>
            <a:r>
              <a:rPr sz="2309" spc="-33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обязан</a:t>
            </a:r>
            <a:r>
              <a:rPr sz="2309" spc="-33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иметь</a:t>
            </a:r>
            <a:endParaRPr sz="2309">
              <a:latin typeface="Verdana"/>
              <a:cs typeface="Verdana"/>
            </a:endParaRPr>
          </a:p>
          <a:p>
            <a:pPr marL="20942" marR="365443"/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в</a:t>
            </a:r>
            <a:r>
              <a:rPr sz="2309" spc="-33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штате</a:t>
            </a:r>
            <a:r>
              <a:rPr sz="2309" spc="-25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по</a:t>
            </a:r>
            <a:r>
              <a:rPr sz="2309" spc="-33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основному</a:t>
            </a:r>
            <a:r>
              <a:rPr sz="2309" spc="-33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месту</a:t>
            </a:r>
            <a:r>
              <a:rPr sz="2309" spc="-33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работы </a:t>
            </a:r>
            <a:r>
              <a:rPr sz="2309" spc="-783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не</a:t>
            </a:r>
            <a:r>
              <a:rPr sz="2309" spc="-16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менее</a:t>
            </a:r>
            <a:r>
              <a:rPr sz="2309" spc="-16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2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 специалистов</a:t>
            </a:r>
            <a:r>
              <a:rPr sz="2309" spc="-16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НРС</a:t>
            </a:r>
            <a:endParaRPr sz="2309">
              <a:latin typeface="Verdana"/>
              <a:cs typeface="Verdana"/>
            </a:endParaRPr>
          </a:p>
          <a:p>
            <a:pPr marL="20942" marR="8377">
              <a:spcBef>
                <a:spcPts val="1402"/>
              </a:spcBef>
            </a:pP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Специалисты, сведения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о которых </a:t>
            </a:r>
            <a:r>
              <a:rPr sz="2309" spc="8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включены в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НРС, несут персональную </a:t>
            </a:r>
            <a:r>
              <a:rPr sz="2309" spc="-792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ответственность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за результат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профессиональной</a:t>
            </a:r>
            <a:r>
              <a:rPr sz="2309" spc="-25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деятельности</a:t>
            </a:r>
            <a:endParaRPr sz="2309">
              <a:latin typeface="Verdana"/>
              <a:cs typeface="Verdana"/>
            </a:endParaRPr>
          </a:p>
          <a:p>
            <a:pPr marL="20942" marR="838737">
              <a:spcBef>
                <a:spcPts val="1402"/>
              </a:spcBef>
            </a:pP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Наличие</a:t>
            </a:r>
            <a:r>
              <a:rPr sz="2309" spc="-58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в</a:t>
            </a:r>
            <a:r>
              <a:rPr sz="2309" spc="-49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компании</a:t>
            </a:r>
            <a:r>
              <a:rPr sz="2309" spc="-49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реестровых </a:t>
            </a:r>
            <a:r>
              <a:rPr sz="2309" spc="-792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B509E"/>
                </a:solidFill>
                <a:latin typeface="Verdana"/>
                <a:cs typeface="Verdana"/>
              </a:rPr>
              <a:t>специалистов гарантирует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ее </a:t>
            </a:r>
            <a:r>
              <a:rPr sz="2309" spc="8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должный квалификационный </a:t>
            </a:r>
            <a:r>
              <a:rPr sz="2309" spc="8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B509E"/>
                </a:solidFill>
                <a:latin typeface="Verdana"/>
                <a:cs typeface="Verdana"/>
              </a:rPr>
              <a:t>уровень</a:t>
            </a:r>
            <a:endParaRPr sz="2309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06946" y="4936553"/>
            <a:ext cx="5944322" cy="3070892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20942" marR="8377">
              <a:spcBef>
                <a:spcPts val="165"/>
              </a:spcBef>
            </a:pPr>
            <a:r>
              <a:rPr sz="2968" b="1" dirty="0">
                <a:solidFill>
                  <a:srgbClr val="4B509E"/>
                </a:solidFill>
                <a:latin typeface="Verdana"/>
                <a:cs typeface="Verdana"/>
              </a:rPr>
              <a:t>Обеспеченность </a:t>
            </a:r>
            <a:r>
              <a:rPr sz="2968" b="1" spc="8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968" b="1" spc="-8" dirty="0">
                <a:solidFill>
                  <a:srgbClr val="4B509E"/>
                </a:solidFill>
                <a:latin typeface="Verdana"/>
                <a:cs typeface="Verdana"/>
              </a:rPr>
              <a:t>специалистами</a:t>
            </a:r>
            <a:r>
              <a:rPr sz="2968" b="1" spc="198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968" b="1" spc="-8" dirty="0">
                <a:solidFill>
                  <a:srgbClr val="4B509E"/>
                </a:solidFill>
                <a:latin typeface="Verdana"/>
                <a:cs typeface="Verdana"/>
              </a:rPr>
              <a:t>НРС </a:t>
            </a:r>
            <a:r>
              <a:rPr sz="2968" b="1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968" b="1" spc="-8" dirty="0">
                <a:solidFill>
                  <a:srgbClr val="4B509E"/>
                </a:solidFill>
                <a:latin typeface="Verdana"/>
                <a:cs typeface="Verdana"/>
              </a:rPr>
              <a:t>членов</a:t>
            </a:r>
            <a:r>
              <a:rPr sz="2968" b="1" spc="-58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968" b="1" spc="-8" dirty="0">
                <a:solidFill>
                  <a:srgbClr val="4B509E"/>
                </a:solidFill>
                <a:latin typeface="Verdana"/>
                <a:cs typeface="Verdana"/>
              </a:rPr>
              <a:t>строительных</a:t>
            </a:r>
            <a:r>
              <a:rPr sz="2968" b="1" spc="-49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968" b="1" spc="-8" dirty="0">
                <a:solidFill>
                  <a:srgbClr val="4B509E"/>
                </a:solidFill>
                <a:latin typeface="Verdana"/>
                <a:cs typeface="Verdana"/>
              </a:rPr>
              <a:t>СРО:</a:t>
            </a:r>
            <a:endParaRPr sz="2968">
              <a:latin typeface="Verdana"/>
              <a:cs typeface="Verdana"/>
            </a:endParaRPr>
          </a:p>
          <a:p>
            <a:pPr marL="409422" marR="1150779">
              <a:lnSpc>
                <a:spcPct val="133700"/>
              </a:lnSpc>
              <a:spcBef>
                <a:spcPts val="2028"/>
              </a:spcBef>
            </a:pPr>
            <a:r>
              <a:rPr sz="2309" dirty="0">
                <a:solidFill>
                  <a:srgbClr val="4D5464"/>
                </a:solidFill>
                <a:latin typeface="Verdana"/>
                <a:cs typeface="Verdana"/>
              </a:rPr>
              <a:t>2 и </a:t>
            </a:r>
            <a:r>
              <a:rPr sz="2309" spc="-8" dirty="0">
                <a:solidFill>
                  <a:srgbClr val="4D5464"/>
                </a:solidFill>
                <a:latin typeface="Verdana"/>
                <a:cs typeface="Verdana"/>
              </a:rPr>
              <a:t>более специалистов НРС </a:t>
            </a:r>
            <a:r>
              <a:rPr sz="2309" spc="-792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D5464"/>
                </a:solidFill>
                <a:latin typeface="Verdana"/>
                <a:cs typeface="Verdana"/>
              </a:rPr>
              <a:t>1</a:t>
            </a:r>
            <a:r>
              <a:rPr sz="2309" spc="-1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D5464"/>
                </a:solidFill>
                <a:latin typeface="Verdana"/>
                <a:cs typeface="Verdana"/>
              </a:rPr>
              <a:t>специалист НРС</a:t>
            </a:r>
            <a:endParaRPr sz="2309">
              <a:latin typeface="Verdana"/>
              <a:cs typeface="Verdana"/>
            </a:endParaRPr>
          </a:p>
          <a:p>
            <a:pPr marL="409422">
              <a:spcBef>
                <a:spcPts val="940"/>
              </a:spcBef>
            </a:pPr>
            <a:r>
              <a:rPr sz="2309" spc="-8" dirty="0">
                <a:solidFill>
                  <a:srgbClr val="4D5464"/>
                </a:solidFill>
                <a:latin typeface="Verdana"/>
                <a:cs typeface="Verdana"/>
              </a:rPr>
              <a:t>Ни</a:t>
            </a:r>
            <a:r>
              <a:rPr sz="2309" spc="-49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D5464"/>
                </a:solidFill>
                <a:latin typeface="Verdana"/>
                <a:cs typeface="Verdana"/>
              </a:rPr>
              <a:t>одного</a:t>
            </a:r>
            <a:r>
              <a:rPr sz="2309" spc="-41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D5464"/>
                </a:solidFill>
                <a:latin typeface="Verdana"/>
                <a:cs typeface="Verdana"/>
              </a:rPr>
              <a:t>специалиста</a:t>
            </a:r>
            <a:r>
              <a:rPr sz="2309" spc="-33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D5464"/>
                </a:solidFill>
                <a:latin typeface="Verdana"/>
                <a:cs typeface="Verdana"/>
              </a:rPr>
              <a:t>НРС</a:t>
            </a:r>
            <a:endParaRPr sz="2309">
              <a:latin typeface="Verdana"/>
              <a:cs typeface="Verdan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127882" y="6795918"/>
            <a:ext cx="107850" cy="1070124"/>
            <a:chOff x="683996" y="4121099"/>
            <a:chExt cx="65405" cy="648970"/>
          </a:xfrm>
        </p:grpSpPr>
        <p:sp>
          <p:nvSpPr>
            <p:cNvPr id="34" name="object 34"/>
            <p:cNvSpPr/>
            <p:nvPr/>
          </p:nvSpPr>
          <p:spPr>
            <a:xfrm>
              <a:off x="683996" y="4121099"/>
              <a:ext cx="65405" cy="65405"/>
            </a:xfrm>
            <a:custGeom>
              <a:avLst/>
              <a:gdLst/>
              <a:ahLst/>
              <a:cxnLst/>
              <a:rect l="l" t="t" r="r" b="b"/>
              <a:pathLst>
                <a:path w="65404" h="65404">
                  <a:moveTo>
                    <a:pt x="64795" y="0"/>
                  </a:moveTo>
                  <a:lnTo>
                    <a:pt x="0" y="0"/>
                  </a:lnTo>
                  <a:lnTo>
                    <a:pt x="0" y="64808"/>
                  </a:lnTo>
                  <a:lnTo>
                    <a:pt x="64795" y="64808"/>
                  </a:lnTo>
                  <a:lnTo>
                    <a:pt x="64795" y="0"/>
                  </a:lnTo>
                  <a:close/>
                </a:path>
              </a:pathLst>
            </a:custGeom>
            <a:solidFill>
              <a:srgbClr val="8682BD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5" name="object 35"/>
            <p:cNvSpPr/>
            <p:nvPr/>
          </p:nvSpPr>
          <p:spPr>
            <a:xfrm>
              <a:off x="683996" y="4427994"/>
              <a:ext cx="65405" cy="65405"/>
            </a:xfrm>
            <a:custGeom>
              <a:avLst/>
              <a:gdLst/>
              <a:ahLst/>
              <a:cxnLst/>
              <a:rect l="l" t="t" r="r" b="b"/>
              <a:pathLst>
                <a:path w="65404" h="65404">
                  <a:moveTo>
                    <a:pt x="64795" y="0"/>
                  </a:moveTo>
                  <a:lnTo>
                    <a:pt x="0" y="0"/>
                  </a:lnTo>
                  <a:lnTo>
                    <a:pt x="0" y="64808"/>
                  </a:lnTo>
                  <a:lnTo>
                    <a:pt x="64795" y="64808"/>
                  </a:lnTo>
                  <a:lnTo>
                    <a:pt x="64795" y="0"/>
                  </a:lnTo>
                  <a:close/>
                </a:path>
              </a:pathLst>
            </a:custGeom>
            <a:solidFill>
              <a:srgbClr val="4B509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6" name="object 36"/>
            <p:cNvSpPr/>
            <p:nvPr/>
          </p:nvSpPr>
          <p:spPr>
            <a:xfrm>
              <a:off x="683996" y="4705184"/>
              <a:ext cx="65405" cy="65405"/>
            </a:xfrm>
            <a:custGeom>
              <a:avLst/>
              <a:gdLst/>
              <a:ahLst/>
              <a:cxnLst/>
              <a:rect l="l" t="t" r="r" b="b"/>
              <a:pathLst>
                <a:path w="65404" h="65404">
                  <a:moveTo>
                    <a:pt x="64795" y="0"/>
                  </a:moveTo>
                  <a:lnTo>
                    <a:pt x="0" y="0"/>
                  </a:lnTo>
                  <a:lnTo>
                    <a:pt x="0" y="64808"/>
                  </a:lnTo>
                  <a:lnTo>
                    <a:pt x="64795" y="64808"/>
                  </a:lnTo>
                  <a:lnTo>
                    <a:pt x="64795" y="0"/>
                  </a:lnTo>
                  <a:close/>
                </a:path>
              </a:pathLst>
            </a:custGeom>
            <a:solidFill>
              <a:srgbClr val="D66E6B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</p:grp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xfrm>
            <a:off x="49984707" y="29159538"/>
            <a:ext cx="921448" cy="326774"/>
          </a:xfrm>
          <a:prstGeom prst="rect">
            <a:avLst/>
          </a:prstGeom>
        </p:spPr>
        <p:txBody>
          <a:bodyPr vert="horz" wrap="square" lIns="0" tIns="21989" rIns="0" bIns="0" rtlCol="0" anchor="ctr">
            <a:spAutoFit/>
          </a:bodyPr>
          <a:lstStyle/>
          <a:p>
            <a:pPr marL="62827">
              <a:spcBef>
                <a:spcPts val="173"/>
              </a:spcBef>
            </a:pPr>
            <a:fld id="{81D60167-4931-47E6-BA6A-407CBD079E47}" type="slidenum">
              <a:rPr dirty="0"/>
              <a:pPr marL="62827">
                <a:spcBef>
                  <a:spcPts val="173"/>
                </a:spcBef>
              </a:pPr>
              <a:t>13</a:t>
            </a:fld>
            <a:endParaRPr dirty="0"/>
          </a:p>
        </p:txBody>
      </p:sp>
      <p:sp>
        <p:nvSpPr>
          <p:cNvPr id="38" name="object 38"/>
          <p:cNvSpPr txBox="1">
            <a:spLocks noGrp="1"/>
          </p:cNvSpPr>
          <p:nvPr>
            <p:ph type="ftr" sz="quarter" idx="5"/>
          </p:nvPr>
        </p:nvSpPr>
        <p:spPr>
          <a:xfrm>
            <a:off x="9465334" y="17267010"/>
            <a:ext cx="14370537" cy="326774"/>
          </a:xfrm>
          <a:prstGeom prst="rect">
            <a:avLst/>
          </a:prstGeom>
        </p:spPr>
        <p:txBody>
          <a:bodyPr vert="horz" wrap="square" lIns="0" tIns="21989" rIns="0" bIns="0" rtlCol="0">
            <a:spAutoFit/>
          </a:bodyPr>
          <a:lstStyle/>
          <a:p>
            <a:pPr marL="20942">
              <a:spcBef>
                <a:spcPts val="173"/>
              </a:spcBef>
            </a:pPr>
            <a:endParaRPr spc="-8" dirty="0"/>
          </a:p>
        </p:txBody>
      </p:sp>
      <p:sp>
        <p:nvSpPr>
          <p:cNvPr id="40" name="TextBox 39"/>
          <p:cNvSpPr txBox="1"/>
          <p:nvPr/>
        </p:nvSpPr>
        <p:spPr>
          <a:xfrm>
            <a:off x="5632450" y="10492726"/>
            <a:ext cx="10330711" cy="3939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960" b="0" i="0" u="none" strike="noStrike" cap="none" spc="0" normalizeH="0" baseline="0" dirty="0" smtClean="0">
                <a:ln>
                  <a:noFill/>
                </a:ln>
                <a:solidFill>
                  <a:srgbClr val="4A519E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Актуальные вопросы устойчивого развития городских и сельских территорий</a:t>
            </a:r>
            <a:endParaRPr kumimoji="0" lang="ru-RU" sz="1960" b="0" i="0" u="none" strike="noStrike" cap="none" spc="0" normalizeH="0" baseline="0" dirty="0">
              <a:ln>
                <a:noFill/>
              </a:ln>
              <a:solidFill>
                <a:srgbClr val="4A519E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41" name="Slide Number Placeholder 4"/>
          <p:cNvSpPr txBox="1">
            <a:spLocks/>
          </p:cNvSpPr>
          <p:nvPr/>
        </p:nvSpPr>
        <p:spPr>
          <a:xfrm>
            <a:off x="949982" y="10529170"/>
            <a:ext cx="497349" cy="205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marL="376961" marR="0" indent="-376961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484" b="1" i="0" u="none" strike="noStrike" cap="none" spc="0" baseline="0">
                <a:solidFill>
                  <a:srgbClr val="4859A8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1193711" marR="0" indent="-439788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2035590" marR="0" indent="-52774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2848153" marR="0" indent="-58638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3602076" marR="0" indent="-58638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4355998" marR="0" indent="-58638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5109921" marR="0" indent="-58638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5863844" marR="0" indent="-58638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6617767" marR="0" indent="-58638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>
              <a:buNone/>
            </a:pPr>
            <a:r>
              <a:rPr lang="ru-RU" kern="0" dirty="0" smtClean="0"/>
              <a:t>13</a:t>
            </a:r>
            <a:endParaRPr lang="ru-RU" kern="0" dirty="0"/>
          </a:p>
        </p:txBody>
      </p:sp>
    </p:spTree>
    <p:extLst>
      <p:ext uri="{BB962C8B-B14F-4D97-AF65-F5344CB8AC3E}">
        <p14:creationId xmlns:p14="http://schemas.microsoft.com/office/powerpoint/2010/main" val="1153887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04037" y="4388311"/>
            <a:ext cx="0" cy="2217734"/>
          </a:xfrm>
          <a:custGeom>
            <a:avLst/>
            <a:gdLst/>
            <a:ahLst/>
            <a:cxnLst/>
            <a:rect l="l" t="t" r="r" b="b"/>
            <a:pathLst>
              <a:path h="1344929">
                <a:moveTo>
                  <a:pt x="0" y="0"/>
                </a:moveTo>
                <a:lnTo>
                  <a:pt x="0" y="1344726"/>
                </a:lnTo>
              </a:path>
            </a:pathLst>
          </a:custGeom>
          <a:ln w="25400">
            <a:solidFill>
              <a:srgbClr val="A4A2D1"/>
            </a:solidFill>
            <a:prstDash val="sysDash"/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3" name="object 3"/>
          <p:cNvSpPr/>
          <p:nvPr/>
        </p:nvSpPr>
        <p:spPr>
          <a:xfrm>
            <a:off x="15154050" y="6708349"/>
            <a:ext cx="4237567" cy="0"/>
          </a:xfrm>
          <a:custGeom>
            <a:avLst/>
            <a:gdLst/>
            <a:ahLst/>
            <a:cxnLst/>
            <a:rect l="l" t="t" r="r" b="b"/>
            <a:pathLst>
              <a:path w="2569845">
                <a:moveTo>
                  <a:pt x="0" y="0"/>
                </a:moveTo>
                <a:lnTo>
                  <a:pt x="2569235" y="0"/>
                </a:lnTo>
              </a:path>
            </a:pathLst>
          </a:custGeom>
          <a:ln w="25400">
            <a:solidFill>
              <a:srgbClr val="A4A2D1"/>
            </a:solidFill>
            <a:prstDash val="sysDash"/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4" name="object 4"/>
          <p:cNvSpPr/>
          <p:nvPr/>
        </p:nvSpPr>
        <p:spPr>
          <a:xfrm>
            <a:off x="19497613" y="4347445"/>
            <a:ext cx="0" cy="2217734"/>
          </a:xfrm>
          <a:custGeom>
            <a:avLst/>
            <a:gdLst/>
            <a:ahLst/>
            <a:cxnLst/>
            <a:rect l="l" t="t" r="r" b="b"/>
            <a:pathLst>
              <a:path h="1344929">
                <a:moveTo>
                  <a:pt x="0" y="1344726"/>
                </a:moveTo>
                <a:lnTo>
                  <a:pt x="0" y="0"/>
                </a:lnTo>
              </a:path>
            </a:pathLst>
          </a:custGeom>
          <a:ln w="25400">
            <a:solidFill>
              <a:srgbClr val="A4A2D1"/>
            </a:solidFill>
            <a:prstDash val="sysDash"/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5" name="object 5"/>
          <p:cNvSpPr/>
          <p:nvPr/>
        </p:nvSpPr>
        <p:spPr>
          <a:xfrm>
            <a:off x="15111037" y="4244807"/>
            <a:ext cx="4237567" cy="0"/>
          </a:xfrm>
          <a:custGeom>
            <a:avLst/>
            <a:gdLst/>
            <a:ahLst/>
            <a:cxnLst/>
            <a:rect l="l" t="t" r="r" b="b"/>
            <a:pathLst>
              <a:path w="2569845">
                <a:moveTo>
                  <a:pt x="2569235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A4A2D1"/>
            </a:solidFill>
            <a:prstDash val="sysDash"/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6" name="object 6"/>
          <p:cNvSpPr/>
          <p:nvPr/>
        </p:nvSpPr>
        <p:spPr>
          <a:xfrm>
            <a:off x="15004037" y="6646567"/>
            <a:ext cx="64919" cy="61778"/>
          </a:xfrm>
          <a:custGeom>
            <a:avLst/>
            <a:gdLst/>
            <a:ahLst/>
            <a:cxnLst/>
            <a:rect l="l" t="t" r="r" b="b"/>
            <a:pathLst>
              <a:path w="39370" h="37464">
                <a:moveTo>
                  <a:pt x="0" y="0"/>
                </a:moveTo>
                <a:lnTo>
                  <a:pt x="0" y="37465"/>
                </a:lnTo>
                <a:lnTo>
                  <a:pt x="38785" y="37465"/>
                </a:lnTo>
              </a:path>
            </a:pathLst>
          </a:custGeom>
          <a:ln w="25400">
            <a:solidFill>
              <a:srgbClr val="A4A2D1"/>
            </a:solidFill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7" name="object 7"/>
          <p:cNvSpPr/>
          <p:nvPr/>
        </p:nvSpPr>
        <p:spPr>
          <a:xfrm>
            <a:off x="19433640" y="6646567"/>
            <a:ext cx="64919" cy="61778"/>
          </a:xfrm>
          <a:custGeom>
            <a:avLst/>
            <a:gdLst/>
            <a:ahLst/>
            <a:cxnLst/>
            <a:rect l="l" t="t" r="r" b="b"/>
            <a:pathLst>
              <a:path w="39370" h="37464">
                <a:moveTo>
                  <a:pt x="0" y="37465"/>
                </a:moveTo>
                <a:lnTo>
                  <a:pt x="38798" y="37465"/>
                </a:lnTo>
                <a:lnTo>
                  <a:pt x="38798" y="0"/>
                </a:lnTo>
              </a:path>
            </a:pathLst>
          </a:custGeom>
          <a:ln w="25400">
            <a:solidFill>
              <a:srgbClr val="A4A2D1"/>
            </a:solidFill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8" name="object 8"/>
          <p:cNvSpPr/>
          <p:nvPr/>
        </p:nvSpPr>
        <p:spPr>
          <a:xfrm>
            <a:off x="19433640" y="4244798"/>
            <a:ext cx="64919" cy="62825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38798" y="37490"/>
                </a:moveTo>
                <a:lnTo>
                  <a:pt x="38798" y="0"/>
                </a:lnTo>
                <a:lnTo>
                  <a:pt x="0" y="0"/>
                </a:lnTo>
              </a:path>
            </a:pathLst>
          </a:custGeom>
          <a:ln w="25400">
            <a:solidFill>
              <a:srgbClr val="A4A2D1"/>
            </a:solidFill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9" name="object 9"/>
          <p:cNvSpPr/>
          <p:nvPr/>
        </p:nvSpPr>
        <p:spPr>
          <a:xfrm>
            <a:off x="15004037" y="4244798"/>
            <a:ext cx="64919" cy="62825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38785" y="0"/>
                </a:moveTo>
                <a:lnTo>
                  <a:pt x="0" y="0"/>
                </a:lnTo>
                <a:lnTo>
                  <a:pt x="0" y="37490"/>
                </a:lnTo>
              </a:path>
            </a:pathLst>
          </a:custGeom>
          <a:ln w="25400">
            <a:solidFill>
              <a:srgbClr val="A4A2D1"/>
            </a:solidFill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10" name="object 10"/>
          <p:cNvSpPr/>
          <p:nvPr/>
        </p:nvSpPr>
        <p:spPr>
          <a:xfrm>
            <a:off x="15004037" y="7652588"/>
            <a:ext cx="0" cy="1797851"/>
          </a:xfrm>
          <a:custGeom>
            <a:avLst/>
            <a:gdLst/>
            <a:ahLst/>
            <a:cxnLst/>
            <a:rect l="l" t="t" r="r" b="b"/>
            <a:pathLst>
              <a:path h="1090295">
                <a:moveTo>
                  <a:pt x="0" y="0"/>
                </a:moveTo>
                <a:lnTo>
                  <a:pt x="0" y="1089774"/>
                </a:lnTo>
              </a:path>
            </a:pathLst>
          </a:custGeom>
          <a:ln w="25400">
            <a:solidFill>
              <a:srgbClr val="A4A2D1"/>
            </a:solidFill>
            <a:prstDash val="sysDash"/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11" name="object 11"/>
          <p:cNvSpPr/>
          <p:nvPr/>
        </p:nvSpPr>
        <p:spPr>
          <a:xfrm>
            <a:off x="15154050" y="9551663"/>
            <a:ext cx="4237567" cy="0"/>
          </a:xfrm>
          <a:custGeom>
            <a:avLst/>
            <a:gdLst/>
            <a:ahLst/>
            <a:cxnLst/>
            <a:rect l="l" t="t" r="r" b="b"/>
            <a:pathLst>
              <a:path w="2569845">
                <a:moveTo>
                  <a:pt x="0" y="0"/>
                </a:moveTo>
                <a:lnTo>
                  <a:pt x="2569235" y="0"/>
                </a:lnTo>
              </a:path>
            </a:pathLst>
          </a:custGeom>
          <a:ln w="25400">
            <a:solidFill>
              <a:srgbClr val="A4A2D1"/>
            </a:solidFill>
            <a:prstDash val="sysDash"/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12" name="object 12"/>
          <p:cNvSpPr/>
          <p:nvPr/>
        </p:nvSpPr>
        <p:spPr>
          <a:xfrm>
            <a:off x="19497613" y="7612006"/>
            <a:ext cx="0" cy="1797851"/>
          </a:xfrm>
          <a:custGeom>
            <a:avLst/>
            <a:gdLst/>
            <a:ahLst/>
            <a:cxnLst/>
            <a:rect l="l" t="t" r="r" b="b"/>
            <a:pathLst>
              <a:path h="1090295">
                <a:moveTo>
                  <a:pt x="0" y="1089774"/>
                </a:moveTo>
                <a:lnTo>
                  <a:pt x="0" y="0"/>
                </a:lnTo>
              </a:path>
            </a:pathLst>
          </a:custGeom>
          <a:ln w="25400">
            <a:solidFill>
              <a:srgbClr val="A4A2D1"/>
            </a:solidFill>
            <a:prstDash val="sysDash"/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13" name="object 13"/>
          <p:cNvSpPr/>
          <p:nvPr/>
        </p:nvSpPr>
        <p:spPr>
          <a:xfrm>
            <a:off x="15111037" y="7509923"/>
            <a:ext cx="4237567" cy="0"/>
          </a:xfrm>
          <a:custGeom>
            <a:avLst/>
            <a:gdLst/>
            <a:ahLst/>
            <a:cxnLst/>
            <a:rect l="l" t="t" r="r" b="b"/>
            <a:pathLst>
              <a:path w="2569845">
                <a:moveTo>
                  <a:pt x="2569235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A4A2D1"/>
            </a:solidFill>
            <a:prstDash val="sysDash"/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14" name="object 14"/>
          <p:cNvSpPr/>
          <p:nvPr/>
        </p:nvSpPr>
        <p:spPr>
          <a:xfrm>
            <a:off x="15004037" y="9490148"/>
            <a:ext cx="64919" cy="61778"/>
          </a:xfrm>
          <a:custGeom>
            <a:avLst/>
            <a:gdLst/>
            <a:ahLst/>
            <a:cxnLst/>
            <a:rect l="l" t="t" r="r" b="b"/>
            <a:pathLst>
              <a:path w="39370" h="37464">
                <a:moveTo>
                  <a:pt x="0" y="0"/>
                </a:moveTo>
                <a:lnTo>
                  <a:pt x="0" y="37312"/>
                </a:lnTo>
                <a:lnTo>
                  <a:pt x="38785" y="37312"/>
                </a:lnTo>
              </a:path>
            </a:pathLst>
          </a:custGeom>
          <a:ln w="25400">
            <a:solidFill>
              <a:srgbClr val="A4A2D1"/>
            </a:solidFill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15" name="object 15"/>
          <p:cNvSpPr/>
          <p:nvPr/>
        </p:nvSpPr>
        <p:spPr>
          <a:xfrm>
            <a:off x="19433640" y="9490148"/>
            <a:ext cx="64919" cy="61778"/>
          </a:xfrm>
          <a:custGeom>
            <a:avLst/>
            <a:gdLst/>
            <a:ahLst/>
            <a:cxnLst/>
            <a:rect l="l" t="t" r="r" b="b"/>
            <a:pathLst>
              <a:path w="39370" h="37464">
                <a:moveTo>
                  <a:pt x="0" y="37312"/>
                </a:moveTo>
                <a:lnTo>
                  <a:pt x="38798" y="37312"/>
                </a:lnTo>
                <a:lnTo>
                  <a:pt x="38798" y="0"/>
                </a:lnTo>
              </a:path>
            </a:pathLst>
          </a:custGeom>
          <a:ln w="25400">
            <a:solidFill>
              <a:srgbClr val="A4A2D1"/>
            </a:solidFill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16" name="object 16"/>
          <p:cNvSpPr/>
          <p:nvPr/>
        </p:nvSpPr>
        <p:spPr>
          <a:xfrm>
            <a:off x="19433640" y="7509914"/>
            <a:ext cx="64919" cy="61778"/>
          </a:xfrm>
          <a:custGeom>
            <a:avLst/>
            <a:gdLst/>
            <a:ahLst/>
            <a:cxnLst/>
            <a:rect l="l" t="t" r="r" b="b"/>
            <a:pathLst>
              <a:path w="39370" h="37464">
                <a:moveTo>
                  <a:pt x="38798" y="37312"/>
                </a:moveTo>
                <a:lnTo>
                  <a:pt x="38798" y="0"/>
                </a:lnTo>
                <a:lnTo>
                  <a:pt x="0" y="0"/>
                </a:lnTo>
              </a:path>
            </a:pathLst>
          </a:custGeom>
          <a:ln w="25400">
            <a:solidFill>
              <a:srgbClr val="A4A2D1"/>
            </a:solidFill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17" name="object 17"/>
          <p:cNvSpPr/>
          <p:nvPr/>
        </p:nvSpPr>
        <p:spPr>
          <a:xfrm>
            <a:off x="15004037" y="7509914"/>
            <a:ext cx="64919" cy="61778"/>
          </a:xfrm>
          <a:custGeom>
            <a:avLst/>
            <a:gdLst/>
            <a:ahLst/>
            <a:cxnLst/>
            <a:rect l="l" t="t" r="r" b="b"/>
            <a:pathLst>
              <a:path w="39370" h="37464">
                <a:moveTo>
                  <a:pt x="38785" y="0"/>
                </a:moveTo>
                <a:lnTo>
                  <a:pt x="0" y="0"/>
                </a:lnTo>
                <a:lnTo>
                  <a:pt x="0" y="37312"/>
                </a:lnTo>
              </a:path>
            </a:pathLst>
          </a:custGeom>
          <a:ln w="25400">
            <a:solidFill>
              <a:srgbClr val="A4A2D1"/>
            </a:solidFill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18" name="object 18"/>
          <p:cNvSpPr/>
          <p:nvPr/>
        </p:nvSpPr>
        <p:spPr>
          <a:xfrm>
            <a:off x="10452533" y="5749076"/>
            <a:ext cx="1920360" cy="2177944"/>
          </a:xfrm>
          <a:custGeom>
            <a:avLst/>
            <a:gdLst/>
            <a:ahLst/>
            <a:cxnLst/>
            <a:rect l="l" t="t" r="r" b="b"/>
            <a:pathLst>
              <a:path w="1164590" h="1320800">
                <a:moveTo>
                  <a:pt x="628664" y="0"/>
                </a:moveTo>
                <a:lnTo>
                  <a:pt x="535671" y="0"/>
                </a:lnTo>
                <a:lnTo>
                  <a:pt x="490880" y="12700"/>
                </a:lnTo>
                <a:lnTo>
                  <a:pt x="448145" y="25400"/>
                </a:lnTo>
                <a:lnTo>
                  <a:pt x="407817" y="50800"/>
                </a:lnTo>
                <a:lnTo>
                  <a:pt x="370245" y="63500"/>
                </a:lnTo>
                <a:lnTo>
                  <a:pt x="335781" y="88900"/>
                </a:lnTo>
                <a:lnTo>
                  <a:pt x="304775" y="127000"/>
                </a:lnTo>
                <a:lnTo>
                  <a:pt x="277577" y="165100"/>
                </a:lnTo>
                <a:lnTo>
                  <a:pt x="254538" y="203200"/>
                </a:lnTo>
                <a:lnTo>
                  <a:pt x="236009" y="241300"/>
                </a:lnTo>
                <a:lnTo>
                  <a:pt x="222340" y="279400"/>
                </a:lnTo>
                <a:lnTo>
                  <a:pt x="213882" y="330200"/>
                </a:lnTo>
                <a:lnTo>
                  <a:pt x="210985" y="368300"/>
                </a:lnTo>
                <a:lnTo>
                  <a:pt x="210985" y="673100"/>
                </a:lnTo>
                <a:lnTo>
                  <a:pt x="217967" y="723900"/>
                </a:lnTo>
                <a:lnTo>
                  <a:pt x="237403" y="762000"/>
                </a:lnTo>
                <a:lnTo>
                  <a:pt x="267023" y="787400"/>
                </a:lnTo>
                <a:lnTo>
                  <a:pt x="304557" y="800100"/>
                </a:lnTo>
                <a:lnTo>
                  <a:pt x="347738" y="812800"/>
                </a:lnTo>
                <a:lnTo>
                  <a:pt x="437603" y="812800"/>
                </a:lnTo>
                <a:lnTo>
                  <a:pt x="437603" y="838200"/>
                </a:lnTo>
                <a:lnTo>
                  <a:pt x="87757" y="939800"/>
                </a:lnTo>
                <a:lnTo>
                  <a:pt x="51901" y="965200"/>
                </a:lnTo>
                <a:lnTo>
                  <a:pt x="6330" y="1028700"/>
                </a:lnTo>
                <a:lnTo>
                  <a:pt x="0" y="1066800"/>
                </a:lnTo>
                <a:lnTo>
                  <a:pt x="0" y="1320800"/>
                </a:lnTo>
                <a:lnTo>
                  <a:pt x="39065" y="1320800"/>
                </a:lnTo>
                <a:lnTo>
                  <a:pt x="39065" y="1066800"/>
                </a:lnTo>
                <a:lnTo>
                  <a:pt x="43393" y="1041400"/>
                </a:lnTo>
                <a:lnTo>
                  <a:pt x="55592" y="1016000"/>
                </a:lnTo>
                <a:lnTo>
                  <a:pt x="74485" y="990600"/>
                </a:lnTo>
                <a:lnTo>
                  <a:pt x="98894" y="977900"/>
                </a:lnTo>
                <a:lnTo>
                  <a:pt x="312572" y="914400"/>
                </a:lnTo>
                <a:lnTo>
                  <a:pt x="351637" y="914400"/>
                </a:lnTo>
                <a:lnTo>
                  <a:pt x="351637" y="901700"/>
                </a:lnTo>
                <a:lnTo>
                  <a:pt x="444436" y="876300"/>
                </a:lnTo>
                <a:lnTo>
                  <a:pt x="483702" y="876300"/>
                </a:lnTo>
                <a:lnTo>
                  <a:pt x="476669" y="850900"/>
                </a:lnTo>
                <a:lnTo>
                  <a:pt x="476669" y="774700"/>
                </a:lnTo>
                <a:lnTo>
                  <a:pt x="347738" y="774700"/>
                </a:lnTo>
                <a:lnTo>
                  <a:pt x="309752" y="762000"/>
                </a:lnTo>
                <a:lnTo>
                  <a:pt x="278696" y="749300"/>
                </a:lnTo>
                <a:lnTo>
                  <a:pt x="257739" y="711200"/>
                </a:lnTo>
                <a:lnTo>
                  <a:pt x="250050" y="673100"/>
                </a:lnTo>
                <a:lnTo>
                  <a:pt x="250050" y="368300"/>
                </a:lnTo>
                <a:lnTo>
                  <a:pt x="253657" y="317500"/>
                </a:lnTo>
                <a:lnTo>
                  <a:pt x="264135" y="279400"/>
                </a:lnTo>
                <a:lnTo>
                  <a:pt x="280965" y="228600"/>
                </a:lnTo>
                <a:lnTo>
                  <a:pt x="303629" y="190500"/>
                </a:lnTo>
                <a:lnTo>
                  <a:pt x="331611" y="152400"/>
                </a:lnTo>
                <a:lnTo>
                  <a:pt x="364391" y="127000"/>
                </a:lnTo>
                <a:lnTo>
                  <a:pt x="401454" y="88900"/>
                </a:lnTo>
                <a:lnTo>
                  <a:pt x="442280" y="76200"/>
                </a:lnTo>
                <a:lnTo>
                  <a:pt x="486353" y="50800"/>
                </a:lnTo>
                <a:lnTo>
                  <a:pt x="533155" y="38100"/>
                </a:lnTo>
                <a:lnTo>
                  <a:pt x="736354" y="38100"/>
                </a:lnTo>
                <a:lnTo>
                  <a:pt x="716190" y="25400"/>
                </a:lnTo>
                <a:lnTo>
                  <a:pt x="673455" y="12700"/>
                </a:lnTo>
                <a:lnTo>
                  <a:pt x="628664" y="0"/>
                </a:lnTo>
                <a:close/>
              </a:path>
              <a:path w="1164590" h="1320800">
                <a:moveTo>
                  <a:pt x="351637" y="914400"/>
                </a:moveTo>
                <a:lnTo>
                  <a:pt x="312572" y="914400"/>
                </a:lnTo>
                <a:lnTo>
                  <a:pt x="312572" y="1155700"/>
                </a:lnTo>
                <a:lnTo>
                  <a:pt x="422478" y="1155700"/>
                </a:lnTo>
                <a:lnTo>
                  <a:pt x="582168" y="1320800"/>
                </a:lnTo>
                <a:lnTo>
                  <a:pt x="668154" y="1231900"/>
                </a:lnTo>
                <a:lnTo>
                  <a:pt x="582168" y="1231900"/>
                </a:lnTo>
                <a:lnTo>
                  <a:pt x="578651" y="1219200"/>
                </a:lnTo>
                <a:lnTo>
                  <a:pt x="541045" y="1219200"/>
                </a:lnTo>
                <a:lnTo>
                  <a:pt x="439699" y="1117600"/>
                </a:lnTo>
                <a:lnTo>
                  <a:pt x="351637" y="1117600"/>
                </a:lnTo>
                <a:lnTo>
                  <a:pt x="351637" y="914400"/>
                </a:lnTo>
                <a:close/>
              </a:path>
              <a:path w="1164590" h="1320800">
                <a:moveTo>
                  <a:pt x="988945" y="914400"/>
                </a:moveTo>
                <a:lnTo>
                  <a:pt x="851763" y="914400"/>
                </a:lnTo>
                <a:lnTo>
                  <a:pt x="1065212" y="977900"/>
                </a:lnTo>
                <a:lnTo>
                  <a:pt x="1089753" y="990600"/>
                </a:lnTo>
                <a:lnTo>
                  <a:pt x="1108714" y="1016000"/>
                </a:lnTo>
                <a:lnTo>
                  <a:pt x="1120939" y="1041400"/>
                </a:lnTo>
                <a:lnTo>
                  <a:pt x="1125270" y="1066800"/>
                </a:lnTo>
                <a:lnTo>
                  <a:pt x="1125270" y="1320800"/>
                </a:lnTo>
                <a:lnTo>
                  <a:pt x="1164336" y="1320800"/>
                </a:lnTo>
                <a:lnTo>
                  <a:pt x="1164336" y="1066800"/>
                </a:lnTo>
                <a:lnTo>
                  <a:pt x="1158001" y="1028700"/>
                </a:lnTo>
                <a:lnTo>
                  <a:pt x="1140112" y="990600"/>
                </a:lnTo>
                <a:lnTo>
                  <a:pt x="1112338" y="965200"/>
                </a:lnTo>
                <a:lnTo>
                  <a:pt x="1076350" y="939800"/>
                </a:lnTo>
                <a:lnTo>
                  <a:pt x="988945" y="914400"/>
                </a:lnTo>
                <a:close/>
              </a:path>
              <a:path w="1164590" h="1320800">
                <a:moveTo>
                  <a:pt x="736354" y="38100"/>
                </a:moveTo>
                <a:lnTo>
                  <a:pt x="631177" y="38100"/>
                </a:lnTo>
                <a:lnTo>
                  <a:pt x="677977" y="50800"/>
                </a:lnTo>
                <a:lnTo>
                  <a:pt x="722049" y="76200"/>
                </a:lnTo>
                <a:lnTo>
                  <a:pt x="762876" y="88900"/>
                </a:lnTo>
                <a:lnTo>
                  <a:pt x="799938" y="127000"/>
                </a:lnTo>
                <a:lnTo>
                  <a:pt x="832720" y="152400"/>
                </a:lnTo>
                <a:lnTo>
                  <a:pt x="860703" y="190500"/>
                </a:lnTo>
                <a:lnTo>
                  <a:pt x="883368" y="228600"/>
                </a:lnTo>
                <a:lnTo>
                  <a:pt x="900199" y="279400"/>
                </a:lnTo>
                <a:lnTo>
                  <a:pt x="910677" y="317500"/>
                </a:lnTo>
                <a:lnTo>
                  <a:pt x="914285" y="368300"/>
                </a:lnTo>
                <a:lnTo>
                  <a:pt x="914285" y="673100"/>
                </a:lnTo>
                <a:lnTo>
                  <a:pt x="906596" y="711200"/>
                </a:lnTo>
                <a:lnTo>
                  <a:pt x="885639" y="749300"/>
                </a:lnTo>
                <a:lnTo>
                  <a:pt x="854583" y="762000"/>
                </a:lnTo>
                <a:lnTo>
                  <a:pt x="816597" y="774700"/>
                </a:lnTo>
                <a:lnTo>
                  <a:pt x="687654" y="774700"/>
                </a:lnTo>
                <a:lnTo>
                  <a:pt x="687654" y="850900"/>
                </a:lnTo>
                <a:lnTo>
                  <a:pt x="582168" y="1231900"/>
                </a:lnTo>
                <a:lnTo>
                  <a:pt x="668154" y="1231900"/>
                </a:lnTo>
                <a:lnTo>
                  <a:pt x="680438" y="1219200"/>
                </a:lnTo>
                <a:lnTo>
                  <a:pt x="623290" y="1219200"/>
                </a:lnTo>
                <a:lnTo>
                  <a:pt x="719899" y="876300"/>
                </a:lnTo>
                <a:lnTo>
                  <a:pt x="857838" y="876300"/>
                </a:lnTo>
                <a:lnTo>
                  <a:pt x="726732" y="838200"/>
                </a:lnTo>
                <a:lnTo>
                  <a:pt x="726732" y="812800"/>
                </a:lnTo>
                <a:lnTo>
                  <a:pt x="816597" y="812800"/>
                </a:lnTo>
                <a:lnTo>
                  <a:pt x="859778" y="800100"/>
                </a:lnTo>
                <a:lnTo>
                  <a:pt x="897312" y="787400"/>
                </a:lnTo>
                <a:lnTo>
                  <a:pt x="926932" y="762000"/>
                </a:lnTo>
                <a:lnTo>
                  <a:pt x="946368" y="723900"/>
                </a:lnTo>
                <a:lnTo>
                  <a:pt x="953350" y="673100"/>
                </a:lnTo>
                <a:lnTo>
                  <a:pt x="953350" y="368300"/>
                </a:lnTo>
                <a:lnTo>
                  <a:pt x="950453" y="330200"/>
                </a:lnTo>
                <a:lnTo>
                  <a:pt x="941995" y="279400"/>
                </a:lnTo>
                <a:lnTo>
                  <a:pt x="928326" y="241300"/>
                </a:lnTo>
                <a:lnTo>
                  <a:pt x="909797" y="203200"/>
                </a:lnTo>
                <a:lnTo>
                  <a:pt x="886758" y="165100"/>
                </a:lnTo>
                <a:lnTo>
                  <a:pt x="859560" y="127000"/>
                </a:lnTo>
                <a:lnTo>
                  <a:pt x="828554" y="88900"/>
                </a:lnTo>
                <a:lnTo>
                  <a:pt x="794090" y="63500"/>
                </a:lnTo>
                <a:lnTo>
                  <a:pt x="756518" y="50800"/>
                </a:lnTo>
                <a:lnTo>
                  <a:pt x="736354" y="38100"/>
                </a:lnTo>
                <a:close/>
              </a:path>
              <a:path w="1164590" h="1320800">
                <a:moveTo>
                  <a:pt x="483702" y="876300"/>
                </a:moveTo>
                <a:lnTo>
                  <a:pt x="444436" y="876300"/>
                </a:lnTo>
                <a:lnTo>
                  <a:pt x="541045" y="1219200"/>
                </a:lnTo>
                <a:lnTo>
                  <a:pt x="578651" y="1219200"/>
                </a:lnTo>
                <a:lnTo>
                  <a:pt x="483702" y="876300"/>
                </a:lnTo>
                <a:close/>
              </a:path>
              <a:path w="1164590" h="1320800">
                <a:moveTo>
                  <a:pt x="857838" y="876300"/>
                </a:moveTo>
                <a:lnTo>
                  <a:pt x="719899" y="876300"/>
                </a:lnTo>
                <a:lnTo>
                  <a:pt x="812698" y="901700"/>
                </a:lnTo>
                <a:lnTo>
                  <a:pt x="812698" y="1117600"/>
                </a:lnTo>
                <a:lnTo>
                  <a:pt x="724636" y="1117600"/>
                </a:lnTo>
                <a:lnTo>
                  <a:pt x="623290" y="1219200"/>
                </a:lnTo>
                <a:lnTo>
                  <a:pt x="680438" y="1219200"/>
                </a:lnTo>
                <a:lnTo>
                  <a:pt x="741857" y="1155700"/>
                </a:lnTo>
                <a:lnTo>
                  <a:pt x="851763" y="1155700"/>
                </a:lnTo>
                <a:lnTo>
                  <a:pt x="851763" y="914400"/>
                </a:lnTo>
                <a:lnTo>
                  <a:pt x="988945" y="914400"/>
                </a:lnTo>
                <a:lnTo>
                  <a:pt x="857838" y="876300"/>
                </a:lnTo>
                <a:close/>
              </a:path>
              <a:path w="1164590" h="1320800">
                <a:moveTo>
                  <a:pt x="592302" y="787400"/>
                </a:moveTo>
                <a:lnTo>
                  <a:pt x="575437" y="787400"/>
                </a:lnTo>
                <a:lnTo>
                  <a:pt x="579920" y="800100"/>
                </a:lnTo>
                <a:lnTo>
                  <a:pt x="584415" y="800100"/>
                </a:lnTo>
                <a:lnTo>
                  <a:pt x="592302" y="787400"/>
                </a:lnTo>
                <a:close/>
              </a:path>
              <a:path w="1164590" h="1320800">
                <a:moveTo>
                  <a:pt x="665404" y="774700"/>
                </a:moveTo>
                <a:lnTo>
                  <a:pt x="498907" y="774700"/>
                </a:lnTo>
                <a:lnTo>
                  <a:pt x="506818" y="787400"/>
                </a:lnTo>
                <a:lnTo>
                  <a:pt x="657821" y="787400"/>
                </a:lnTo>
                <a:lnTo>
                  <a:pt x="665404" y="774700"/>
                </a:lnTo>
                <a:close/>
              </a:path>
              <a:path w="1164590" h="1320800">
                <a:moveTo>
                  <a:pt x="528764" y="228600"/>
                </a:moveTo>
                <a:lnTo>
                  <a:pt x="461161" y="228600"/>
                </a:lnTo>
                <a:lnTo>
                  <a:pt x="417930" y="254000"/>
                </a:lnTo>
                <a:lnTo>
                  <a:pt x="381279" y="279400"/>
                </a:lnTo>
                <a:lnTo>
                  <a:pt x="352946" y="317500"/>
                </a:lnTo>
                <a:lnTo>
                  <a:pt x="334671" y="355600"/>
                </a:lnTo>
                <a:lnTo>
                  <a:pt x="328193" y="406400"/>
                </a:lnTo>
                <a:lnTo>
                  <a:pt x="328193" y="546100"/>
                </a:lnTo>
                <a:lnTo>
                  <a:pt x="333229" y="584200"/>
                </a:lnTo>
                <a:lnTo>
                  <a:pt x="347679" y="635000"/>
                </a:lnTo>
                <a:lnTo>
                  <a:pt x="370551" y="685800"/>
                </a:lnTo>
                <a:lnTo>
                  <a:pt x="400856" y="711200"/>
                </a:lnTo>
                <a:lnTo>
                  <a:pt x="437603" y="749300"/>
                </a:lnTo>
                <a:lnTo>
                  <a:pt x="437603" y="774700"/>
                </a:lnTo>
                <a:lnTo>
                  <a:pt x="726732" y="774700"/>
                </a:lnTo>
                <a:lnTo>
                  <a:pt x="726732" y="749300"/>
                </a:lnTo>
                <a:lnTo>
                  <a:pt x="517817" y="749300"/>
                </a:lnTo>
                <a:lnTo>
                  <a:pt x="476400" y="723900"/>
                </a:lnTo>
                <a:lnTo>
                  <a:pt x="440045" y="698500"/>
                </a:lnTo>
                <a:lnTo>
                  <a:pt x="409852" y="673100"/>
                </a:lnTo>
                <a:lnTo>
                  <a:pt x="386923" y="635000"/>
                </a:lnTo>
                <a:lnTo>
                  <a:pt x="372358" y="584200"/>
                </a:lnTo>
                <a:lnTo>
                  <a:pt x="367258" y="546100"/>
                </a:lnTo>
                <a:lnTo>
                  <a:pt x="367258" y="406400"/>
                </a:lnTo>
                <a:lnTo>
                  <a:pt x="376747" y="355600"/>
                </a:lnTo>
                <a:lnTo>
                  <a:pt x="402834" y="317500"/>
                </a:lnTo>
                <a:lnTo>
                  <a:pt x="441946" y="279400"/>
                </a:lnTo>
                <a:lnTo>
                  <a:pt x="490512" y="266700"/>
                </a:lnTo>
                <a:lnTo>
                  <a:pt x="531004" y="266700"/>
                </a:lnTo>
                <a:lnTo>
                  <a:pt x="528764" y="241300"/>
                </a:lnTo>
                <a:lnTo>
                  <a:pt x="528764" y="228600"/>
                </a:lnTo>
                <a:close/>
              </a:path>
              <a:path w="1164590" h="1320800">
                <a:moveTo>
                  <a:pt x="531004" y="266700"/>
                </a:moveTo>
                <a:lnTo>
                  <a:pt x="490512" y="266700"/>
                </a:lnTo>
                <a:lnTo>
                  <a:pt x="499082" y="317500"/>
                </a:lnTo>
                <a:lnTo>
                  <a:pt x="516239" y="355600"/>
                </a:lnTo>
                <a:lnTo>
                  <a:pt x="541077" y="406400"/>
                </a:lnTo>
                <a:lnTo>
                  <a:pt x="572693" y="431800"/>
                </a:lnTo>
                <a:lnTo>
                  <a:pt x="610184" y="469900"/>
                </a:lnTo>
                <a:lnTo>
                  <a:pt x="652646" y="482600"/>
                </a:lnTo>
                <a:lnTo>
                  <a:pt x="699175" y="495300"/>
                </a:lnTo>
                <a:lnTo>
                  <a:pt x="748868" y="508000"/>
                </a:lnTo>
                <a:lnTo>
                  <a:pt x="797052" y="508000"/>
                </a:lnTo>
                <a:lnTo>
                  <a:pt x="797052" y="546100"/>
                </a:lnTo>
                <a:lnTo>
                  <a:pt x="791957" y="584200"/>
                </a:lnTo>
                <a:lnTo>
                  <a:pt x="777396" y="635000"/>
                </a:lnTo>
                <a:lnTo>
                  <a:pt x="754468" y="673100"/>
                </a:lnTo>
                <a:lnTo>
                  <a:pt x="724277" y="698500"/>
                </a:lnTo>
                <a:lnTo>
                  <a:pt x="687922" y="723900"/>
                </a:lnTo>
                <a:lnTo>
                  <a:pt x="646506" y="749300"/>
                </a:lnTo>
                <a:lnTo>
                  <a:pt x="726732" y="749300"/>
                </a:lnTo>
                <a:lnTo>
                  <a:pt x="763478" y="711200"/>
                </a:lnTo>
                <a:lnTo>
                  <a:pt x="793780" y="685800"/>
                </a:lnTo>
                <a:lnTo>
                  <a:pt x="816648" y="635000"/>
                </a:lnTo>
                <a:lnTo>
                  <a:pt x="831094" y="584200"/>
                </a:lnTo>
                <a:lnTo>
                  <a:pt x="836129" y="546100"/>
                </a:lnTo>
                <a:lnTo>
                  <a:pt x="836129" y="469900"/>
                </a:lnTo>
                <a:lnTo>
                  <a:pt x="748880" y="469900"/>
                </a:lnTo>
                <a:lnTo>
                  <a:pt x="704575" y="457200"/>
                </a:lnTo>
                <a:lnTo>
                  <a:pt x="663283" y="444500"/>
                </a:lnTo>
                <a:lnTo>
                  <a:pt x="625896" y="431800"/>
                </a:lnTo>
                <a:lnTo>
                  <a:pt x="593307" y="406400"/>
                </a:lnTo>
                <a:lnTo>
                  <a:pt x="566407" y="368300"/>
                </a:lnTo>
                <a:lnTo>
                  <a:pt x="546089" y="330200"/>
                </a:lnTo>
                <a:lnTo>
                  <a:pt x="533244" y="292100"/>
                </a:lnTo>
                <a:lnTo>
                  <a:pt x="531004" y="266700"/>
                </a:lnTo>
                <a:close/>
              </a:path>
            </a:pathLst>
          </a:custGeom>
          <a:solidFill>
            <a:srgbClr val="4B509E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7903" y="890820"/>
            <a:ext cx="18406852" cy="774237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380012" y="907402"/>
            <a:ext cx="15494816" cy="630224"/>
          </a:xfrm>
          <a:prstGeom prst="rect">
            <a:avLst/>
          </a:prstGeom>
        </p:spPr>
        <p:txBody>
          <a:bodyPr vert="horz" wrap="square" lIns="0" tIns="20942" rIns="0" bIns="0" rtlCol="0" anchor="ctr">
            <a:spAutoFit/>
          </a:bodyPr>
          <a:lstStyle/>
          <a:p>
            <a:pPr marL="20942">
              <a:lnSpc>
                <a:spcPct val="100000"/>
              </a:lnSpc>
              <a:spcBef>
                <a:spcPts val="165"/>
              </a:spcBef>
            </a:pPr>
            <a:r>
              <a:rPr sz="3958" spc="-8" dirty="0"/>
              <a:t>Независимая</a:t>
            </a:r>
            <a:r>
              <a:rPr sz="3958" spc="-49" dirty="0"/>
              <a:t> </a:t>
            </a:r>
            <a:r>
              <a:rPr sz="3958" dirty="0"/>
              <a:t>оценка</a:t>
            </a:r>
            <a:r>
              <a:rPr sz="3958" spc="-33" dirty="0"/>
              <a:t> </a:t>
            </a:r>
            <a:r>
              <a:rPr sz="3958" dirty="0"/>
              <a:t>квалификации</a:t>
            </a:r>
            <a:r>
              <a:rPr sz="3958" spc="-41" dirty="0"/>
              <a:t> </a:t>
            </a:r>
            <a:r>
              <a:rPr sz="3958" dirty="0"/>
              <a:t>в</a:t>
            </a:r>
            <a:r>
              <a:rPr sz="3958" spc="-41" dirty="0"/>
              <a:t> </a:t>
            </a:r>
            <a:r>
              <a:rPr sz="3958" spc="-8" dirty="0"/>
              <a:t>строительстве</a:t>
            </a:r>
            <a:endParaRPr sz="3958" dirty="0"/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0455" y="10492726"/>
            <a:ext cx="5305095" cy="330875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17529751" y="9911861"/>
            <a:ext cx="1983186" cy="922485"/>
            <a:chOff x="10630803" y="6010742"/>
            <a:chExt cx="1202690" cy="559435"/>
          </a:xfrm>
        </p:grpSpPr>
        <p:sp>
          <p:nvSpPr>
            <p:cNvPr id="23" name="object 23"/>
            <p:cNvSpPr/>
            <p:nvPr/>
          </p:nvSpPr>
          <p:spPr>
            <a:xfrm>
              <a:off x="10738071" y="6010742"/>
              <a:ext cx="574040" cy="305435"/>
            </a:xfrm>
            <a:custGeom>
              <a:avLst/>
              <a:gdLst/>
              <a:ahLst/>
              <a:cxnLst/>
              <a:rect l="l" t="t" r="r" b="b"/>
              <a:pathLst>
                <a:path w="574040" h="305435">
                  <a:moveTo>
                    <a:pt x="492328" y="0"/>
                  </a:moveTo>
                  <a:lnTo>
                    <a:pt x="0" y="305409"/>
                  </a:lnTo>
                  <a:lnTo>
                    <a:pt x="444995" y="305409"/>
                  </a:lnTo>
                  <a:lnTo>
                    <a:pt x="162648" y="305409"/>
                  </a:lnTo>
                  <a:lnTo>
                    <a:pt x="573646" y="50444"/>
                  </a:lnTo>
                  <a:lnTo>
                    <a:pt x="492328" y="0"/>
                  </a:lnTo>
                  <a:close/>
                </a:path>
              </a:pathLst>
            </a:custGeom>
            <a:solidFill>
              <a:srgbClr val="EEEDE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4" name="object 24"/>
            <p:cNvSpPr/>
            <p:nvPr/>
          </p:nvSpPr>
          <p:spPr>
            <a:xfrm>
              <a:off x="10900717" y="6061179"/>
              <a:ext cx="451484" cy="255270"/>
            </a:xfrm>
            <a:custGeom>
              <a:avLst/>
              <a:gdLst/>
              <a:ahLst/>
              <a:cxnLst/>
              <a:rect l="l" t="t" r="r" b="b"/>
              <a:pathLst>
                <a:path w="451484" h="255270">
                  <a:moveTo>
                    <a:pt x="410997" y="0"/>
                  </a:moveTo>
                  <a:lnTo>
                    <a:pt x="0" y="254965"/>
                  </a:lnTo>
                  <a:lnTo>
                    <a:pt x="282346" y="254965"/>
                  </a:lnTo>
                  <a:lnTo>
                    <a:pt x="80771" y="254965"/>
                  </a:lnTo>
                  <a:lnTo>
                    <a:pt x="451383" y="25057"/>
                  </a:lnTo>
                  <a:lnTo>
                    <a:pt x="410997" y="0"/>
                  </a:lnTo>
                  <a:close/>
                </a:path>
              </a:pathLst>
            </a:custGeom>
            <a:solidFill>
              <a:srgbClr val="DDE0E6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5" name="object 25"/>
            <p:cNvSpPr/>
            <p:nvPr/>
          </p:nvSpPr>
          <p:spPr>
            <a:xfrm>
              <a:off x="10981489" y="6086236"/>
              <a:ext cx="455295" cy="230504"/>
            </a:xfrm>
            <a:custGeom>
              <a:avLst/>
              <a:gdLst/>
              <a:ahLst/>
              <a:cxnLst/>
              <a:rect l="l" t="t" r="r" b="b"/>
              <a:pathLst>
                <a:path w="455295" h="230504">
                  <a:moveTo>
                    <a:pt x="370611" y="0"/>
                  </a:moveTo>
                  <a:lnTo>
                    <a:pt x="0" y="229908"/>
                  </a:lnTo>
                  <a:lnTo>
                    <a:pt x="201574" y="229908"/>
                  </a:lnTo>
                  <a:lnTo>
                    <a:pt x="168567" y="229908"/>
                  </a:lnTo>
                  <a:lnTo>
                    <a:pt x="454901" y="52285"/>
                  </a:lnTo>
                  <a:lnTo>
                    <a:pt x="370611" y="0"/>
                  </a:lnTo>
                  <a:close/>
                </a:path>
              </a:pathLst>
            </a:custGeom>
            <a:solidFill>
              <a:srgbClr val="CAC4E2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6" name="object 26"/>
            <p:cNvSpPr/>
            <p:nvPr/>
          </p:nvSpPr>
          <p:spPr>
            <a:xfrm>
              <a:off x="11150047" y="6138520"/>
              <a:ext cx="302895" cy="177800"/>
            </a:xfrm>
            <a:custGeom>
              <a:avLst/>
              <a:gdLst/>
              <a:ahLst/>
              <a:cxnLst/>
              <a:rect l="l" t="t" r="r" b="b"/>
              <a:pathLst>
                <a:path w="302895" h="177800">
                  <a:moveTo>
                    <a:pt x="286334" y="0"/>
                  </a:moveTo>
                  <a:lnTo>
                    <a:pt x="0" y="177622"/>
                  </a:lnTo>
                  <a:lnTo>
                    <a:pt x="33007" y="177622"/>
                  </a:lnTo>
                  <a:lnTo>
                    <a:pt x="302844" y="10236"/>
                  </a:lnTo>
                  <a:lnTo>
                    <a:pt x="286334" y="0"/>
                  </a:lnTo>
                  <a:close/>
                </a:path>
              </a:pathLst>
            </a:custGeom>
            <a:solidFill>
              <a:srgbClr val="8682BD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7" name="object 27"/>
            <p:cNvSpPr/>
            <p:nvPr/>
          </p:nvSpPr>
          <p:spPr>
            <a:xfrm>
              <a:off x="11183058" y="6148755"/>
              <a:ext cx="375920" cy="167640"/>
            </a:xfrm>
            <a:custGeom>
              <a:avLst/>
              <a:gdLst/>
              <a:ahLst/>
              <a:cxnLst/>
              <a:rect l="l" t="t" r="r" b="b"/>
              <a:pathLst>
                <a:path w="375920" h="167639">
                  <a:moveTo>
                    <a:pt x="269824" y="0"/>
                  </a:moveTo>
                  <a:lnTo>
                    <a:pt x="0" y="167386"/>
                  </a:lnTo>
                  <a:lnTo>
                    <a:pt x="211582" y="167386"/>
                  </a:lnTo>
                  <a:lnTo>
                    <a:pt x="375615" y="65633"/>
                  </a:lnTo>
                  <a:lnTo>
                    <a:pt x="269824" y="0"/>
                  </a:lnTo>
                  <a:close/>
                </a:path>
              </a:pathLst>
            </a:custGeom>
            <a:solidFill>
              <a:srgbClr val="4B509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8" name="object 28"/>
            <p:cNvSpPr/>
            <p:nvPr/>
          </p:nvSpPr>
          <p:spPr>
            <a:xfrm>
              <a:off x="11394631" y="6214389"/>
              <a:ext cx="404495" cy="134620"/>
            </a:xfrm>
            <a:custGeom>
              <a:avLst/>
              <a:gdLst/>
              <a:ahLst/>
              <a:cxnLst/>
              <a:rect l="l" t="t" r="r" b="b"/>
              <a:pathLst>
                <a:path w="404495" h="134620">
                  <a:moveTo>
                    <a:pt x="328066" y="101752"/>
                  </a:moveTo>
                  <a:lnTo>
                    <a:pt x="164033" y="0"/>
                  </a:lnTo>
                  <a:lnTo>
                    <a:pt x="0" y="101752"/>
                  </a:lnTo>
                  <a:lnTo>
                    <a:pt x="328066" y="101752"/>
                  </a:lnTo>
                  <a:close/>
                </a:path>
                <a:path w="404495" h="134620">
                  <a:moveTo>
                    <a:pt x="404418" y="101752"/>
                  </a:moveTo>
                  <a:lnTo>
                    <a:pt x="328079" y="101752"/>
                  </a:lnTo>
                  <a:lnTo>
                    <a:pt x="328079" y="134086"/>
                  </a:lnTo>
                  <a:lnTo>
                    <a:pt x="404418" y="134086"/>
                  </a:lnTo>
                  <a:lnTo>
                    <a:pt x="404418" y="101752"/>
                  </a:lnTo>
                  <a:close/>
                </a:path>
              </a:pathLst>
            </a:custGeom>
            <a:solidFill>
              <a:srgbClr val="D8101C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29" name="object 29"/>
            <p:cNvSpPr/>
            <p:nvPr/>
          </p:nvSpPr>
          <p:spPr>
            <a:xfrm>
              <a:off x="10630802" y="6379006"/>
              <a:ext cx="147955" cy="186690"/>
            </a:xfrm>
            <a:custGeom>
              <a:avLst/>
              <a:gdLst/>
              <a:ahLst/>
              <a:cxnLst/>
              <a:rect l="l" t="t" r="r" b="b"/>
              <a:pathLst>
                <a:path w="147954" h="186690">
                  <a:moveTo>
                    <a:pt x="147523" y="0"/>
                  </a:moveTo>
                  <a:lnTo>
                    <a:pt x="106692" y="0"/>
                  </a:lnTo>
                  <a:lnTo>
                    <a:pt x="106692" y="64770"/>
                  </a:lnTo>
                  <a:lnTo>
                    <a:pt x="40830" y="64770"/>
                  </a:lnTo>
                  <a:lnTo>
                    <a:pt x="40830" y="0"/>
                  </a:lnTo>
                  <a:lnTo>
                    <a:pt x="0" y="0"/>
                  </a:lnTo>
                  <a:lnTo>
                    <a:pt x="0" y="64770"/>
                  </a:lnTo>
                  <a:lnTo>
                    <a:pt x="0" y="101600"/>
                  </a:lnTo>
                  <a:lnTo>
                    <a:pt x="0" y="186690"/>
                  </a:lnTo>
                  <a:lnTo>
                    <a:pt x="40830" y="186690"/>
                  </a:lnTo>
                  <a:lnTo>
                    <a:pt x="40830" y="101600"/>
                  </a:lnTo>
                  <a:lnTo>
                    <a:pt x="106692" y="101600"/>
                  </a:lnTo>
                  <a:lnTo>
                    <a:pt x="106692" y="186690"/>
                  </a:lnTo>
                  <a:lnTo>
                    <a:pt x="147523" y="186690"/>
                  </a:lnTo>
                  <a:lnTo>
                    <a:pt x="147523" y="101600"/>
                  </a:lnTo>
                  <a:lnTo>
                    <a:pt x="147523" y="64770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1764" y="6375045"/>
              <a:ext cx="152793" cy="19495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95432" y="6375038"/>
              <a:ext cx="150964" cy="19495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1165535" y="6379006"/>
              <a:ext cx="140970" cy="186690"/>
            </a:xfrm>
            <a:custGeom>
              <a:avLst/>
              <a:gdLst/>
              <a:ahLst/>
              <a:cxnLst/>
              <a:rect l="l" t="t" r="r" b="b"/>
              <a:pathLst>
                <a:path w="140970" h="186690">
                  <a:moveTo>
                    <a:pt x="140957" y="0"/>
                  </a:moveTo>
                  <a:lnTo>
                    <a:pt x="0" y="0"/>
                  </a:lnTo>
                  <a:lnTo>
                    <a:pt x="0" y="36830"/>
                  </a:lnTo>
                  <a:lnTo>
                    <a:pt x="50330" y="36830"/>
                  </a:lnTo>
                  <a:lnTo>
                    <a:pt x="50330" y="186690"/>
                  </a:lnTo>
                  <a:lnTo>
                    <a:pt x="91160" y="186690"/>
                  </a:lnTo>
                  <a:lnTo>
                    <a:pt x="91160" y="36830"/>
                  </a:lnTo>
                  <a:lnTo>
                    <a:pt x="140957" y="36830"/>
                  </a:lnTo>
                  <a:lnTo>
                    <a:pt x="140957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04956" y="6375045"/>
              <a:ext cx="152793" cy="19495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688309" y="6378996"/>
              <a:ext cx="144894" cy="18704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35100" y="6379037"/>
              <a:ext cx="140131" cy="187020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29829" y="2088699"/>
            <a:ext cx="9113376" cy="5088849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1265570" y="4115224"/>
            <a:ext cx="5232301" cy="2776901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295286" algn="ctr">
              <a:spcBef>
                <a:spcPts val="165"/>
              </a:spcBef>
            </a:pP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СЗФО</a:t>
            </a:r>
            <a:r>
              <a:rPr sz="1649" b="1" spc="-9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endParaRPr sz="1649">
              <a:latin typeface="Verdana"/>
              <a:cs typeface="Verdana"/>
            </a:endParaRPr>
          </a:p>
          <a:p>
            <a:pPr marR="3419878" algn="ctr">
              <a:lnSpc>
                <a:spcPts val="1855"/>
              </a:lnSpc>
              <a:spcBef>
                <a:spcPts val="1591"/>
              </a:spcBef>
            </a:pP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МСК</a:t>
            </a:r>
            <a:r>
              <a:rPr sz="1649" b="1" spc="-9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15</a:t>
            </a:r>
            <a:endParaRPr sz="1649">
              <a:latin typeface="Verdana"/>
              <a:cs typeface="Verdana"/>
            </a:endParaRPr>
          </a:p>
          <a:p>
            <a:pPr marR="942404" algn="ctr">
              <a:lnSpc>
                <a:spcPts val="1839"/>
              </a:lnSpc>
            </a:pP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ЦФО</a:t>
            </a:r>
            <a:r>
              <a:rPr sz="1649" b="1" spc="-9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endParaRPr sz="1649">
              <a:latin typeface="Verdana"/>
              <a:cs typeface="Verdana"/>
            </a:endParaRPr>
          </a:p>
          <a:p>
            <a:pPr marL="1966482" algn="ctr">
              <a:lnSpc>
                <a:spcPts val="1962"/>
              </a:lnSpc>
            </a:pP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УФО</a:t>
            </a:r>
            <a:r>
              <a:rPr sz="1649" b="1" spc="-9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1649">
              <a:latin typeface="Verdana"/>
              <a:cs typeface="Verdana"/>
            </a:endParaRPr>
          </a:p>
          <a:p>
            <a:pPr>
              <a:spcBef>
                <a:spcPts val="25"/>
              </a:spcBef>
            </a:pPr>
            <a:endParaRPr sz="1484">
              <a:latin typeface="Verdana"/>
              <a:cs typeface="Verdana"/>
            </a:endParaRPr>
          </a:p>
          <a:p>
            <a:pPr marL="1586379">
              <a:lnSpc>
                <a:spcPts val="1690"/>
              </a:lnSpc>
              <a:spcBef>
                <a:spcPts val="8"/>
              </a:spcBef>
            </a:pPr>
            <a:r>
              <a:rPr sz="1649" b="1" spc="-8" dirty="0">
                <a:solidFill>
                  <a:srgbClr val="FFFFFF"/>
                </a:solidFill>
                <a:latin typeface="Verdana"/>
                <a:cs typeface="Verdana"/>
              </a:rPr>
              <a:t>ПФО</a:t>
            </a:r>
            <a:r>
              <a:rPr sz="1649" b="1" spc="-9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12</a:t>
            </a:r>
            <a:endParaRPr sz="1649">
              <a:latin typeface="Verdana"/>
              <a:cs typeface="Verdana"/>
            </a:endParaRPr>
          </a:p>
          <a:p>
            <a:pPr marL="20942">
              <a:lnSpc>
                <a:spcPts val="1690"/>
              </a:lnSpc>
            </a:pPr>
            <a:r>
              <a:rPr sz="1649" b="1" spc="-8" dirty="0">
                <a:solidFill>
                  <a:srgbClr val="FFFFFF"/>
                </a:solidFill>
                <a:latin typeface="Verdana"/>
                <a:cs typeface="Verdana"/>
              </a:rPr>
              <a:t>ЮФО</a:t>
            </a:r>
            <a:r>
              <a:rPr sz="1649" b="1" spc="-9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endParaRPr sz="1649">
              <a:latin typeface="Verdana"/>
              <a:cs typeface="Verdana"/>
            </a:endParaRPr>
          </a:p>
          <a:p>
            <a:pPr marL="4460710">
              <a:spcBef>
                <a:spcPts val="355"/>
              </a:spcBef>
            </a:pP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СФО</a:t>
            </a:r>
            <a:r>
              <a:rPr sz="1649" b="1" spc="-132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endParaRPr sz="1649">
              <a:latin typeface="Verdana"/>
              <a:cs typeface="Verdana"/>
            </a:endParaRPr>
          </a:p>
          <a:p>
            <a:pPr>
              <a:spcBef>
                <a:spcPts val="16"/>
              </a:spcBef>
            </a:pPr>
            <a:endParaRPr sz="2226">
              <a:latin typeface="Verdana"/>
              <a:cs typeface="Verdana"/>
            </a:endParaRPr>
          </a:p>
          <a:p>
            <a:pPr marL="1101565"/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СКФО</a:t>
            </a:r>
            <a:r>
              <a:rPr sz="1649" b="1" spc="-9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1649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06946" y="2131673"/>
            <a:ext cx="6801887" cy="934602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20942" marR="8377">
              <a:spcBef>
                <a:spcPts val="165"/>
              </a:spcBef>
            </a:pPr>
            <a:r>
              <a:rPr sz="2968" b="1" dirty="0">
                <a:solidFill>
                  <a:srgbClr val="D8101C"/>
                </a:solidFill>
                <a:latin typeface="Verdana"/>
                <a:cs typeface="Verdana"/>
              </a:rPr>
              <a:t>Центры</a:t>
            </a:r>
            <a:r>
              <a:rPr sz="2968" b="1" spc="-82" dirty="0">
                <a:solidFill>
                  <a:srgbClr val="D8101C"/>
                </a:solidFill>
                <a:latin typeface="Verdana"/>
                <a:cs typeface="Verdana"/>
              </a:rPr>
              <a:t> </a:t>
            </a:r>
            <a:r>
              <a:rPr sz="2968" b="1" dirty="0">
                <a:solidFill>
                  <a:srgbClr val="D8101C"/>
                </a:solidFill>
                <a:latin typeface="Verdana"/>
                <a:cs typeface="Verdana"/>
              </a:rPr>
              <a:t>оценки</a:t>
            </a:r>
            <a:r>
              <a:rPr sz="2968" b="1" spc="-82" dirty="0">
                <a:solidFill>
                  <a:srgbClr val="D8101C"/>
                </a:solidFill>
                <a:latin typeface="Verdana"/>
                <a:cs typeface="Verdana"/>
              </a:rPr>
              <a:t> </a:t>
            </a:r>
            <a:r>
              <a:rPr sz="2968" b="1" dirty="0">
                <a:solidFill>
                  <a:srgbClr val="D8101C"/>
                </a:solidFill>
                <a:latin typeface="Verdana"/>
                <a:cs typeface="Verdana"/>
              </a:rPr>
              <a:t>квалификации </a:t>
            </a:r>
            <a:r>
              <a:rPr sz="2968" b="1" spc="-989" dirty="0">
                <a:solidFill>
                  <a:srgbClr val="D8101C"/>
                </a:solidFill>
                <a:latin typeface="Verdana"/>
                <a:cs typeface="Verdana"/>
              </a:rPr>
              <a:t> </a:t>
            </a:r>
            <a:r>
              <a:rPr sz="2968" b="1" dirty="0">
                <a:solidFill>
                  <a:srgbClr val="D8101C"/>
                </a:solidFill>
                <a:latin typeface="Verdana"/>
                <a:cs typeface="Verdana"/>
              </a:rPr>
              <a:t>в</a:t>
            </a:r>
            <a:r>
              <a:rPr sz="2968" b="1" spc="-16" dirty="0">
                <a:solidFill>
                  <a:srgbClr val="D8101C"/>
                </a:solidFill>
                <a:latin typeface="Verdana"/>
                <a:cs typeface="Verdana"/>
              </a:rPr>
              <a:t> </a:t>
            </a:r>
            <a:r>
              <a:rPr sz="2968" b="1" spc="-8" dirty="0">
                <a:solidFill>
                  <a:srgbClr val="D8101C"/>
                </a:solidFill>
                <a:latin typeface="Verdana"/>
                <a:cs typeface="Verdana"/>
              </a:rPr>
              <a:t>строительстве</a:t>
            </a:r>
            <a:endParaRPr sz="2968" dirty="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424879" y="2131672"/>
            <a:ext cx="8777743" cy="1848057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20942" marR="8377">
              <a:spcBef>
                <a:spcPts val="165"/>
              </a:spcBef>
            </a:pPr>
            <a:r>
              <a:rPr sz="2968" b="1" dirty="0">
                <a:solidFill>
                  <a:srgbClr val="4B509E"/>
                </a:solidFill>
                <a:latin typeface="Verdana"/>
                <a:cs typeface="Verdana"/>
              </a:rPr>
              <a:t>Достоверность и объективность </a:t>
            </a:r>
            <a:r>
              <a:rPr sz="2968" b="1" spc="8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968" b="1" spc="-8" dirty="0">
                <a:solidFill>
                  <a:srgbClr val="4B509E"/>
                </a:solidFill>
                <a:latin typeface="Verdana"/>
                <a:cs typeface="Verdana"/>
              </a:rPr>
              <a:t>результатов </a:t>
            </a:r>
            <a:r>
              <a:rPr sz="2968" b="1" dirty="0">
                <a:solidFill>
                  <a:srgbClr val="4B509E"/>
                </a:solidFill>
                <a:latin typeface="Verdana"/>
                <a:cs typeface="Verdana"/>
              </a:rPr>
              <a:t>оценки квалификации </a:t>
            </a:r>
            <a:r>
              <a:rPr sz="2968" b="1" spc="8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968" b="1" dirty="0">
                <a:solidFill>
                  <a:srgbClr val="4B509E"/>
                </a:solidFill>
                <a:latin typeface="Verdana"/>
                <a:cs typeface="Verdana"/>
              </a:rPr>
              <a:t>обеспечивает</a:t>
            </a:r>
            <a:r>
              <a:rPr sz="2968" b="1" spc="-107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968" b="1" spc="-8" dirty="0">
                <a:solidFill>
                  <a:srgbClr val="4B509E"/>
                </a:solidFill>
                <a:latin typeface="Verdana"/>
                <a:cs typeface="Verdana"/>
              </a:rPr>
              <a:t>Единая</a:t>
            </a:r>
            <a:r>
              <a:rPr sz="2968" b="1" spc="-66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968" b="1" dirty="0">
                <a:solidFill>
                  <a:srgbClr val="4B509E"/>
                </a:solidFill>
                <a:latin typeface="Verdana"/>
                <a:cs typeface="Verdana"/>
              </a:rPr>
              <a:t>Информационная </a:t>
            </a:r>
            <a:r>
              <a:rPr sz="2968" b="1" spc="-989" dirty="0">
                <a:solidFill>
                  <a:srgbClr val="4B509E"/>
                </a:solidFill>
                <a:latin typeface="Verdana"/>
                <a:cs typeface="Verdana"/>
              </a:rPr>
              <a:t> </a:t>
            </a:r>
            <a:r>
              <a:rPr sz="2968" b="1" spc="-8" dirty="0">
                <a:solidFill>
                  <a:srgbClr val="4B509E"/>
                </a:solidFill>
                <a:latin typeface="Verdana"/>
                <a:cs typeface="Verdana"/>
              </a:rPr>
              <a:t>Платформа</a:t>
            </a:r>
            <a:endParaRPr sz="2968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06947" y="7507507"/>
            <a:ext cx="8189279" cy="2157579"/>
          </a:xfrm>
          <a:prstGeom prst="rect">
            <a:avLst/>
          </a:prstGeom>
        </p:spPr>
        <p:txBody>
          <a:bodyPr vert="horz" wrap="square" lIns="0" tIns="147639" rIns="0" bIns="0" rtlCol="0">
            <a:spAutoFit/>
          </a:bodyPr>
          <a:lstStyle/>
          <a:p>
            <a:pPr marL="314135" indent="-293192">
              <a:spcBef>
                <a:spcPts val="1163"/>
              </a:spcBef>
              <a:buClr>
                <a:srgbClr val="D8101C"/>
              </a:buClr>
              <a:buChar char="•"/>
              <a:tabLst>
                <a:tab pos="314135" algn="l"/>
              </a:tabLst>
            </a:pPr>
            <a:r>
              <a:rPr sz="1979" b="1" dirty="0">
                <a:solidFill>
                  <a:srgbClr val="4D5464"/>
                </a:solidFill>
                <a:latin typeface="Verdana"/>
                <a:cs typeface="Verdana"/>
              </a:rPr>
              <a:t>В </a:t>
            </a:r>
            <a:r>
              <a:rPr sz="2638" b="1" dirty="0">
                <a:solidFill>
                  <a:srgbClr val="4D5464"/>
                </a:solidFill>
                <a:latin typeface="Verdana"/>
                <a:cs typeface="Verdana"/>
              </a:rPr>
              <a:t>32</a:t>
            </a:r>
            <a:r>
              <a:rPr sz="2638" b="1" spc="-231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979" b="1" spc="-8" dirty="0">
                <a:solidFill>
                  <a:srgbClr val="4D5464"/>
                </a:solidFill>
                <a:latin typeface="Verdana"/>
                <a:cs typeface="Verdana"/>
              </a:rPr>
              <a:t>региона</a:t>
            </a:r>
            <a:r>
              <a:rPr sz="1979" b="1" dirty="0">
                <a:solidFill>
                  <a:srgbClr val="4D5464"/>
                </a:solidFill>
                <a:latin typeface="Verdana"/>
                <a:cs typeface="Verdana"/>
              </a:rPr>
              <a:t>х</a:t>
            </a:r>
            <a:r>
              <a:rPr sz="1979" b="1" spc="-8" dirty="0">
                <a:solidFill>
                  <a:srgbClr val="4D5464"/>
                </a:solidFill>
                <a:latin typeface="Verdana"/>
                <a:cs typeface="Verdana"/>
              </a:rPr>
              <a:t> стран</a:t>
            </a:r>
            <a:r>
              <a:rPr sz="1979" b="1" dirty="0">
                <a:solidFill>
                  <a:srgbClr val="4D5464"/>
                </a:solidFill>
                <a:latin typeface="Verdana"/>
                <a:cs typeface="Verdana"/>
              </a:rPr>
              <a:t>ы</a:t>
            </a:r>
            <a:r>
              <a:rPr sz="1979" b="1" spc="-8" dirty="0">
                <a:solidFill>
                  <a:srgbClr val="4D5464"/>
                </a:solidFill>
                <a:latin typeface="Verdana"/>
                <a:cs typeface="Verdana"/>
              </a:rPr>
              <a:t> действуе</a:t>
            </a:r>
            <a:r>
              <a:rPr sz="1979" b="1" dirty="0">
                <a:solidFill>
                  <a:srgbClr val="4D5464"/>
                </a:solidFill>
                <a:latin typeface="Verdana"/>
                <a:cs typeface="Verdana"/>
              </a:rPr>
              <a:t>т</a:t>
            </a:r>
            <a:r>
              <a:rPr sz="1979" b="1" spc="1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638" b="1" dirty="0">
                <a:solidFill>
                  <a:srgbClr val="4D5464"/>
                </a:solidFill>
                <a:latin typeface="Verdana"/>
                <a:cs typeface="Verdana"/>
              </a:rPr>
              <a:t>61</a:t>
            </a:r>
            <a:r>
              <a:rPr sz="2638" b="1" spc="-231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979" b="1" dirty="0">
                <a:solidFill>
                  <a:srgbClr val="4D5464"/>
                </a:solidFill>
                <a:latin typeface="Verdana"/>
                <a:cs typeface="Verdana"/>
              </a:rPr>
              <a:t>ЦОК</a:t>
            </a:r>
            <a:endParaRPr sz="1979">
              <a:latin typeface="Verdana"/>
              <a:cs typeface="Verdana"/>
            </a:endParaRPr>
          </a:p>
          <a:p>
            <a:pPr marL="314135" indent="-293192">
              <a:spcBef>
                <a:spcPts val="998"/>
              </a:spcBef>
              <a:buClr>
                <a:srgbClr val="D8101C"/>
              </a:buClr>
              <a:buChar char="•"/>
              <a:tabLst>
                <a:tab pos="314135" algn="l"/>
              </a:tabLst>
            </a:pPr>
            <a:r>
              <a:rPr sz="1979" b="1" dirty="0">
                <a:solidFill>
                  <a:srgbClr val="4D5464"/>
                </a:solidFill>
                <a:latin typeface="Verdana"/>
                <a:cs typeface="Verdana"/>
              </a:rPr>
              <a:t>Утверждены</a:t>
            </a:r>
            <a:r>
              <a:rPr sz="1979" b="1" spc="-8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638" b="1" dirty="0">
                <a:solidFill>
                  <a:srgbClr val="4D5464"/>
                </a:solidFill>
                <a:latin typeface="Verdana"/>
                <a:cs typeface="Verdana"/>
              </a:rPr>
              <a:t>68</a:t>
            </a:r>
            <a:r>
              <a:rPr sz="2638" b="1" spc="-231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979" b="1" dirty="0">
                <a:solidFill>
                  <a:srgbClr val="4D5464"/>
                </a:solidFill>
                <a:latin typeface="Verdana"/>
                <a:cs typeface="Verdana"/>
              </a:rPr>
              <a:t>профессиональных </a:t>
            </a:r>
            <a:r>
              <a:rPr sz="1979" b="1" spc="-8" dirty="0">
                <a:solidFill>
                  <a:srgbClr val="4D5464"/>
                </a:solidFill>
                <a:latin typeface="Verdana"/>
                <a:cs typeface="Verdana"/>
              </a:rPr>
              <a:t>стандартов</a:t>
            </a:r>
            <a:endParaRPr sz="1979">
              <a:latin typeface="Verdana"/>
              <a:cs typeface="Verdana"/>
            </a:endParaRPr>
          </a:p>
          <a:p>
            <a:pPr marL="314135" indent="-293192">
              <a:spcBef>
                <a:spcPts val="1006"/>
              </a:spcBef>
              <a:buClr>
                <a:srgbClr val="D8101C"/>
              </a:buClr>
              <a:buChar char="•"/>
              <a:tabLst>
                <a:tab pos="314135" algn="l"/>
              </a:tabLst>
            </a:pPr>
            <a:r>
              <a:rPr sz="1979" b="1" dirty="0">
                <a:solidFill>
                  <a:srgbClr val="4D5464"/>
                </a:solidFill>
                <a:latin typeface="Verdana"/>
                <a:cs typeface="Verdana"/>
              </a:rPr>
              <a:t>Утверждены</a:t>
            </a:r>
            <a:r>
              <a:rPr sz="1979" b="1" spc="-8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638" b="1" dirty="0">
                <a:solidFill>
                  <a:srgbClr val="4D5464"/>
                </a:solidFill>
                <a:latin typeface="Verdana"/>
                <a:cs typeface="Verdana"/>
              </a:rPr>
              <a:t>166</a:t>
            </a:r>
            <a:r>
              <a:rPr sz="2638" b="1" spc="-231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979" b="1" dirty="0">
                <a:solidFill>
                  <a:srgbClr val="4D5464"/>
                </a:solidFill>
                <a:latin typeface="Verdana"/>
                <a:cs typeface="Verdana"/>
              </a:rPr>
              <a:t>профессиональных квалификаций</a:t>
            </a:r>
            <a:endParaRPr sz="1979">
              <a:latin typeface="Verdana"/>
              <a:cs typeface="Verdana"/>
            </a:endParaRPr>
          </a:p>
          <a:p>
            <a:pPr marL="314135" indent="-293192">
              <a:spcBef>
                <a:spcPts val="998"/>
              </a:spcBef>
              <a:buClr>
                <a:srgbClr val="D8101C"/>
              </a:buClr>
              <a:buChar char="•"/>
              <a:tabLst>
                <a:tab pos="314135" algn="l"/>
              </a:tabLst>
            </a:pPr>
            <a:r>
              <a:rPr sz="1979" b="1" dirty="0">
                <a:solidFill>
                  <a:srgbClr val="4D5464"/>
                </a:solidFill>
                <a:latin typeface="Verdana"/>
                <a:cs typeface="Verdana"/>
              </a:rPr>
              <a:t>П</a:t>
            </a:r>
            <a:r>
              <a:rPr sz="1979" b="1" spc="-8" dirty="0">
                <a:solidFill>
                  <a:srgbClr val="4D5464"/>
                </a:solidFill>
                <a:latin typeface="Verdana"/>
                <a:cs typeface="Verdana"/>
              </a:rPr>
              <a:t>роведен</a:t>
            </a:r>
            <a:r>
              <a:rPr sz="1979" b="1" dirty="0">
                <a:solidFill>
                  <a:srgbClr val="4D5464"/>
                </a:solidFill>
                <a:latin typeface="Verdana"/>
                <a:cs typeface="Verdana"/>
              </a:rPr>
              <a:t>о</a:t>
            </a:r>
            <a:r>
              <a:rPr sz="1979" b="1" spc="-8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979" b="1" dirty="0">
                <a:solidFill>
                  <a:srgbClr val="4D5464"/>
                </a:solidFill>
                <a:latin typeface="Verdana"/>
                <a:cs typeface="Verdana"/>
              </a:rPr>
              <a:t>более </a:t>
            </a:r>
            <a:r>
              <a:rPr sz="2638" b="1" dirty="0">
                <a:solidFill>
                  <a:srgbClr val="4D5464"/>
                </a:solidFill>
                <a:latin typeface="Verdana"/>
                <a:cs typeface="Verdana"/>
              </a:rPr>
              <a:t>1000</a:t>
            </a:r>
            <a:r>
              <a:rPr sz="2638" b="1" spc="-231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1979" b="1" dirty="0">
                <a:solidFill>
                  <a:srgbClr val="4D5464"/>
                </a:solidFill>
                <a:latin typeface="Verdana"/>
                <a:cs typeface="Verdana"/>
              </a:rPr>
              <a:t>проф. экзаменов</a:t>
            </a:r>
            <a:endParaRPr sz="1979">
              <a:latin typeface="Verdana"/>
              <a:cs typeface="Verdana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0677723" y="7160714"/>
            <a:ext cx="2172709" cy="2135014"/>
            <a:chOff x="6475435" y="4342327"/>
            <a:chExt cx="1317625" cy="1294765"/>
          </a:xfrm>
        </p:grpSpPr>
        <p:sp>
          <p:nvSpPr>
            <p:cNvPr id="42" name="object 42"/>
            <p:cNvSpPr/>
            <p:nvPr/>
          </p:nvSpPr>
          <p:spPr>
            <a:xfrm>
              <a:off x="6516547" y="4561700"/>
              <a:ext cx="1047750" cy="567690"/>
            </a:xfrm>
            <a:custGeom>
              <a:avLst/>
              <a:gdLst/>
              <a:ahLst/>
              <a:cxnLst/>
              <a:rect l="l" t="t" r="r" b="b"/>
              <a:pathLst>
                <a:path w="1047750" h="567689">
                  <a:moveTo>
                    <a:pt x="1047178" y="0"/>
                  </a:moveTo>
                  <a:lnTo>
                    <a:pt x="0" y="0"/>
                  </a:lnTo>
                  <a:lnTo>
                    <a:pt x="0" y="567296"/>
                  </a:lnTo>
                  <a:lnTo>
                    <a:pt x="1047178" y="567296"/>
                  </a:lnTo>
                  <a:lnTo>
                    <a:pt x="10471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43" name="object 43"/>
            <p:cNvSpPr/>
            <p:nvPr/>
          </p:nvSpPr>
          <p:spPr>
            <a:xfrm>
              <a:off x="6774460" y="4796666"/>
              <a:ext cx="268605" cy="307340"/>
            </a:xfrm>
            <a:custGeom>
              <a:avLst/>
              <a:gdLst/>
              <a:ahLst/>
              <a:cxnLst/>
              <a:rect l="l" t="t" r="r" b="b"/>
              <a:pathLst>
                <a:path w="268604" h="307339">
                  <a:moveTo>
                    <a:pt x="244981" y="0"/>
                  </a:moveTo>
                  <a:lnTo>
                    <a:pt x="5129" y="271056"/>
                  </a:lnTo>
                  <a:lnTo>
                    <a:pt x="0" y="286827"/>
                  </a:lnTo>
                  <a:lnTo>
                    <a:pt x="2223" y="294832"/>
                  </a:lnTo>
                  <a:lnTo>
                    <a:pt x="7529" y="301599"/>
                  </a:lnTo>
                  <a:lnTo>
                    <a:pt x="11606" y="305092"/>
                  </a:lnTo>
                  <a:lnTo>
                    <a:pt x="16622" y="306806"/>
                  </a:lnTo>
                  <a:lnTo>
                    <a:pt x="27722" y="306806"/>
                  </a:lnTo>
                  <a:lnTo>
                    <a:pt x="33793" y="304215"/>
                  </a:lnTo>
                  <a:lnTo>
                    <a:pt x="263167" y="35687"/>
                  </a:lnTo>
                  <a:lnTo>
                    <a:pt x="267350" y="28162"/>
                  </a:lnTo>
                  <a:lnTo>
                    <a:pt x="268290" y="19904"/>
                  </a:lnTo>
                  <a:lnTo>
                    <a:pt x="266066" y="11898"/>
                  </a:lnTo>
                  <a:lnTo>
                    <a:pt x="260754" y="5130"/>
                  </a:lnTo>
                  <a:lnTo>
                    <a:pt x="253233" y="946"/>
                  </a:lnTo>
                  <a:lnTo>
                    <a:pt x="244981" y="0"/>
                  </a:lnTo>
                  <a:close/>
                </a:path>
              </a:pathLst>
            </a:custGeom>
            <a:solidFill>
              <a:srgbClr val="D8101C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44" name="object 4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74420" y="4852939"/>
              <a:ext cx="104109" cy="11174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475425" y="4530038"/>
              <a:ext cx="1317625" cy="1107440"/>
            </a:xfrm>
            <a:custGeom>
              <a:avLst/>
              <a:gdLst/>
              <a:ahLst/>
              <a:cxnLst/>
              <a:rect l="l" t="t" r="r" b="b"/>
              <a:pathLst>
                <a:path w="1317625" h="1107439">
                  <a:moveTo>
                    <a:pt x="724268" y="803084"/>
                  </a:moveTo>
                  <a:lnTo>
                    <a:pt x="722566" y="794664"/>
                  </a:lnTo>
                  <a:lnTo>
                    <a:pt x="717918" y="787781"/>
                  </a:lnTo>
                  <a:lnTo>
                    <a:pt x="711034" y="783132"/>
                  </a:lnTo>
                  <a:lnTo>
                    <a:pt x="702589" y="781418"/>
                  </a:lnTo>
                  <a:lnTo>
                    <a:pt x="614946" y="781418"/>
                  </a:lnTo>
                  <a:lnTo>
                    <a:pt x="606513" y="783132"/>
                  </a:lnTo>
                  <a:lnTo>
                    <a:pt x="599630" y="787781"/>
                  </a:lnTo>
                  <a:lnTo>
                    <a:pt x="594982" y="794664"/>
                  </a:lnTo>
                  <a:lnTo>
                    <a:pt x="593280" y="803084"/>
                  </a:lnTo>
                  <a:lnTo>
                    <a:pt x="594982" y="811530"/>
                  </a:lnTo>
                  <a:lnTo>
                    <a:pt x="599617" y="818426"/>
                  </a:lnTo>
                  <a:lnTo>
                    <a:pt x="606513" y="823061"/>
                  </a:lnTo>
                  <a:lnTo>
                    <a:pt x="614946" y="824763"/>
                  </a:lnTo>
                  <a:lnTo>
                    <a:pt x="702589" y="824763"/>
                  </a:lnTo>
                  <a:lnTo>
                    <a:pt x="711034" y="823061"/>
                  </a:lnTo>
                  <a:lnTo>
                    <a:pt x="717918" y="818426"/>
                  </a:lnTo>
                  <a:lnTo>
                    <a:pt x="722566" y="811530"/>
                  </a:lnTo>
                  <a:lnTo>
                    <a:pt x="724268" y="803084"/>
                  </a:lnTo>
                  <a:close/>
                </a:path>
                <a:path w="1317625" h="1107439">
                  <a:moveTo>
                    <a:pt x="1317536" y="86677"/>
                  </a:moveTo>
                  <a:lnTo>
                    <a:pt x="1310716" y="52971"/>
                  </a:lnTo>
                  <a:lnTo>
                    <a:pt x="1304226" y="43345"/>
                  </a:lnTo>
                  <a:lnTo>
                    <a:pt x="1292123" y="25412"/>
                  </a:lnTo>
                  <a:lnTo>
                    <a:pt x="1274178" y="13309"/>
                  </a:lnTo>
                  <a:lnTo>
                    <a:pt x="1274178" y="86677"/>
                  </a:lnTo>
                  <a:lnTo>
                    <a:pt x="1274178" y="698817"/>
                  </a:lnTo>
                  <a:lnTo>
                    <a:pt x="1274178" y="742175"/>
                  </a:lnTo>
                  <a:lnTo>
                    <a:pt x="1274178" y="820712"/>
                  </a:lnTo>
                  <a:lnTo>
                    <a:pt x="1270774" y="837552"/>
                  </a:lnTo>
                  <a:lnTo>
                    <a:pt x="1261478" y="851319"/>
                  </a:lnTo>
                  <a:lnTo>
                    <a:pt x="1247711" y="860615"/>
                  </a:lnTo>
                  <a:lnTo>
                    <a:pt x="1230858" y="864031"/>
                  </a:lnTo>
                  <a:lnTo>
                    <a:pt x="776135" y="864031"/>
                  </a:lnTo>
                  <a:lnTo>
                    <a:pt x="776135" y="1063688"/>
                  </a:lnTo>
                  <a:lnTo>
                    <a:pt x="541401" y="1063688"/>
                  </a:lnTo>
                  <a:lnTo>
                    <a:pt x="547484" y="1023581"/>
                  </a:lnTo>
                  <a:lnTo>
                    <a:pt x="551637" y="980478"/>
                  </a:lnTo>
                  <a:lnTo>
                    <a:pt x="554228" y="939901"/>
                  </a:lnTo>
                  <a:lnTo>
                    <a:pt x="555599" y="907389"/>
                  </a:lnTo>
                  <a:lnTo>
                    <a:pt x="761923" y="907389"/>
                  </a:lnTo>
                  <a:lnTo>
                    <a:pt x="763295" y="939901"/>
                  </a:lnTo>
                  <a:lnTo>
                    <a:pt x="765886" y="980478"/>
                  </a:lnTo>
                  <a:lnTo>
                    <a:pt x="770039" y="1023581"/>
                  </a:lnTo>
                  <a:lnTo>
                    <a:pt x="776135" y="1063688"/>
                  </a:lnTo>
                  <a:lnTo>
                    <a:pt x="776135" y="864031"/>
                  </a:lnTo>
                  <a:lnTo>
                    <a:pt x="86664" y="864031"/>
                  </a:lnTo>
                  <a:lnTo>
                    <a:pt x="69824" y="860615"/>
                  </a:lnTo>
                  <a:lnTo>
                    <a:pt x="56045" y="851319"/>
                  </a:lnTo>
                  <a:lnTo>
                    <a:pt x="46761" y="837552"/>
                  </a:lnTo>
                  <a:lnTo>
                    <a:pt x="43345" y="820712"/>
                  </a:lnTo>
                  <a:lnTo>
                    <a:pt x="43345" y="742175"/>
                  </a:lnTo>
                  <a:lnTo>
                    <a:pt x="1274178" y="742175"/>
                  </a:lnTo>
                  <a:lnTo>
                    <a:pt x="1274178" y="698817"/>
                  </a:lnTo>
                  <a:lnTo>
                    <a:pt x="1217244" y="698817"/>
                  </a:lnTo>
                  <a:lnTo>
                    <a:pt x="1217244" y="378904"/>
                  </a:lnTo>
                  <a:lnTo>
                    <a:pt x="1215542" y="370459"/>
                  </a:lnTo>
                  <a:lnTo>
                    <a:pt x="1210906" y="363575"/>
                  </a:lnTo>
                  <a:lnTo>
                    <a:pt x="1204010" y="358940"/>
                  </a:lnTo>
                  <a:lnTo>
                    <a:pt x="1195578" y="357238"/>
                  </a:lnTo>
                  <a:lnTo>
                    <a:pt x="1187145" y="358940"/>
                  </a:lnTo>
                  <a:lnTo>
                    <a:pt x="1180261" y="363575"/>
                  </a:lnTo>
                  <a:lnTo>
                    <a:pt x="1175613" y="370459"/>
                  </a:lnTo>
                  <a:lnTo>
                    <a:pt x="1173911" y="378904"/>
                  </a:lnTo>
                  <a:lnTo>
                    <a:pt x="1173911" y="698817"/>
                  </a:lnTo>
                  <a:lnTo>
                    <a:pt x="143624" y="698817"/>
                  </a:lnTo>
                  <a:lnTo>
                    <a:pt x="143624" y="143764"/>
                  </a:lnTo>
                  <a:lnTo>
                    <a:pt x="146189" y="141198"/>
                  </a:lnTo>
                  <a:lnTo>
                    <a:pt x="1171333" y="141198"/>
                  </a:lnTo>
                  <a:lnTo>
                    <a:pt x="1173911" y="143764"/>
                  </a:lnTo>
                  <a:lnTo>
                    <a:pt x="1173911" y="279742"/>
                  </a:lnTo>
                  <a:lnTo>
                    <a:pt x="1175613" y="288175"/>
                  </a:lnTo>
                  <a:lnTo>
                    <a:pt x="1215542" y="288175"/>
                  </a:lnTo>
                  <a:lnTo>
                    <a:pt x="1217244" y="279742"/>
                  </a:lnTo>
                  <a:lnTo>
                    <a:pt x="1217244" y="146926"/>
                  </a:lnTo>
                  <a:lnTo>
                    <a:pt x="1187259" y="101701"/>
                  </a:lnTo>
                  <a:lnTo>
                    <a:pt x="1168171" y="97840"/>
                  </a:lnTo>
                  <a:lnTo>
                    <a:pt x="149352" y="97840"/>
                  </a:lnTo>
                  <a:lnTo>
                    <a:pt x="130276" y="101701"/>
                  </a:lnTo>
                  <a:lnTo>
                    <a:pt x="114668" y="112229"/>
                  </a:lnTo>
                  <a:lnTo>
                    <a:pt x="104140" y="127838"/>
                  </a:lnTo>
                  <a:lnTo>
                    <a:pt x="100279" y="146926"/>
                  </a:lnTo>
                  <a:lnTo>
                    <a:pt x="100279" y="698817"/>
                  </a:lnTo>
                  <a:lnTo>
                    <a:pt x="43345" y="698817"/>
                  </a:lnTo>
                  <a:lnTo>
                    <a:pt x="43345" y="86677"/>
                  </a:lnTo>
                  <a:lnTo>
                    <a:pt x="46761" y="69824"/>
                  </a:lnTo>
                  <a:lnTo>
                    <a:pt x="56045" y="56045"/>
                  </a:lnTo>
                  <a:lnTo>
                    <a:pt x="69824" y="46748"/>
                  </a:lnTo>
                  <a:lnTo>
                    <a:pt x="86664" y="43345"/>
                  </a:lnTo>
                  <a:lnTo>
                    <a:pt x="1230858" y="43345"/>
                  </a:lnTo>
                  <a:lnTo>
                    <a:pt x="1247711" y="46748"/>
                  </a:lnTo>
                  <a:lnTo>
                    <a:pt x="1261478" y="56045"/>
                  </a:lnTo>
                  <a:lnTo>
                    <a:pt x="1270774" y="69824"/>
                  </a:lnTo>
                  <a:lnTo>
                    <a:pt x="1274178" y="86677"/>
                  </a:lnTo>
                  <a:lnTo>
                    <a:pt x="1274178" y="13309"/>
                  </a:lnTo>
                  <a:lnTo>
                    <a:pt x="1264564" y="6819"/>
                  </a:lnTo>
                  <a:lnTo>
                    <a:pt x="1230858" y="0"/>
                  </a:lnTo>
                  <a:lnTo>
                    <a:pt x="86664" y="0"/>
                  </a:lnTo>
                  <a:lnTo>
                    <a:pt x="52971" y="6819"/>
                  </a:lnTo>
                  <a:lnTo>
                    <a:pt x="25412" y="25412"/>
                  </a:lnTo>
                  <a:lnTo>
                    <a:pt x="6819" y="52971"/>
                  </a:lnTo>
                  <a:lnTo>
                    <a:pt x="0" y="86677"/>
                  </a:lnTo>
                  <a:lnTo>
                    <a:pt x="0" y="820712"/>
                  </a:lnTo>
                  <a:lnTo>
                    <a:pt x="6819" y="854417"/>
                  </a:lnTo>
                  <a:lnTo>
                    <a:pt x="25412" y="881964"/>
                  </a:lnTo>
                  <a:lnTo>
                    <a:pt x="52971" y="900557"/>
                  </a:lnTo>
                  <a:lnTo>
                    <a:pt x="86664" y="907389"/>
                  </a:lnTo>
                  <a:lnTo>
                    <a:pt x="512241" y="907389"/>
                  </a:lnTo>
                  <a:lnTo>
                    <a:pt x="510565" y="944473"/>
                  </a:lnTo>
                  <a:lnTo>
                    <a:pt x="507631" y="986663"/>
                  </a:lnTo>
                  <a:lnTo>
                    <a:pt x="503224" y="1028293"/>
                  </a:lnTo>
                  <a:lnTo>
                    <a:pt x="497141" y="1063688"/>
                  </a:lnTo>
                  <a:lnTo>
                    <a:pt x="403860" y="1063688"/>
                  </a:lnTo>
                  <a:lnTo>
                    <a:pt x="395427" y="1065390"/>
                  </a:lnTo>
                  <a:lnTo>
                    <a:pt x="388531" y="1070025"/>
                  </a:lnTo>
                  <a:lnTo>
                    <a:pt x="383882" y="1076921"/>
                  </a:lnTo>
                  <a:lnTo>
                    <a:pt x="382181" y="1085354"/>
                  </a:lnTo>
                  <a:lnTo>
                    <a:pt x="383882" y="1093787"/>
                  </a:lnTo>
                  <a:lnTo>
                    <a:pt x="388531" y="1100683"/>
                  </a:lnTo>
                  <a:lnTo>
                    <a:pt x="395427" y="1105319"/>
                  </a:lnTo>
                  <a:lnTo>
                    <a:pt x="403860" y="1107033"/>
                  </a:lnTo>
                  <a:lnTo>
                    <a:pt x="913688" y="1107033"/>
                  </a:lnTo>
                  <a:lnTo>
                    <a:pt x="922121" y="1105319"/>
                  </a:lnTo>
                  <a:lnTo>
                    <a:pt x="929005" y="1100683"/>
                  </a:lnTo>
                  <a:lnTo>
                    <a:pt x="933640" y="1093787"/>
                  </a:lnTo>
                  <a:lnTo>
                    <a:pt x="935342" y="1085354"/>
                  </a:lnTo>
                  <a:lnTo>
                    <a:pt x="933640" y="1076921"/>
                  </a:lnTo>
                  <a:lnTo>
                    <a:pt x="929005" y="1070025"/>
                  </a:lnTo>
                  <a:lnTo>
                    <a:pt x="922121" y="1065390"/>
                  </a:lnTo>
                  <a:lnTo>
                    <a:pt x="913688" y="1063688"/>
                  </a:lnTo>
                  <a:lnTo>
                    <a:pt x="820394" y="1063688"/>
                  </a:lnTo>
                  <a:lnTo>
                    <a:pt x="814311" y="1028293"/>
                  </a:lnTo>
                  <a:lnTo>
                    <a:pt x="809917" y="986663"/>
                  </a:lnTo>
                  <a:lnTo>
                    <a:pt x="806983" y="944473"/>
                  </a:lnTo>
                  <a:lnTo>
                    <a:pt x="805307" y="907389"/>
                  </a:lnTo>
                  <a:lnTo>
                    <a:pt x="1230858" y="907389"/>
                  </a:lnTo>
                  <a:lnTo>
                    <a:pt x="1264564" y="900557"/>
                  </a:lnTo>
                  <a:lnTo>
                    <a:pt x="1292123" y="881964"/>
                  </a:lnTo>
                  <a:lnTo>
                    <a:pt x="1304226" y="864031"/>
                  </a:lnTo>
                  <a:lnTo>
                    <a:pt x="1310716" y="854417"/>
                  </a:lnTo>
                  <a:lnTo>
                    <a:pt x="1317536" y="820712"/>
                  </a:lnTo>
                  <a:lnTo>
                    <a:pt x="1317536" y="742175"/>
                  </a:lnTo>
                  <a:lnTo>
                    <a:pt x="1317536" y="698817"/>
                  </a:lnTo>
                  <a:lnTo>
                    <a:pt x="1317536" y="86677"/>
                  </a:lnTo>
                  <a:close/>
                </a:path>
              </a:pathLst>
            </a:custGeom>
            <a:solidFill>
              <a:srgbClr val="4B509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10294" y="4365187"/>
              <a:ext cx="240868" cy="240868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010294" y="4365187"/>
              <a:ext cx="241300" cy="241300"/>
            </a:xfrm>
            <a:custGeom>
              <a:avLst/>
              <a:gdLst/>
              <a:ahLst/>
              <a:cxnLst/>
              <a:rect l="l" t="t" r="r" b="b"/>
              <a:pathLst>
                <a:path w="241300" h="241300">
                  <a:moveTo>
                    <a:pt x="120434" y="240868"/>
                  </a:moveTo>
                  <a:lnTo>
                    <a:pt x="167310" y="231405"/>
                  </a:lnTo>
                  <a:lnTo>
                    <a:pt x="205592" y="205598"/>
                  </a:lnTo>
                  <a:lnTo>
                    <a:pt x="231403" y="167321"/>
                  </a:lnTo>
                  <a:lnTo>
                    <a:pt x="240868" y="120446"/>
                  </a:lnTo>
                  <a:lnTo>
                    <a:pt x="231403" y="73562"/>
                  </a:lnTo>
                  <a:lnTo>
                    <a:pt x="205592" y="35277"/>
                  </a:lnTo>
                  <a:lnTo>
                    <a:pt x="167310" y="9465"/>
                  </a:lnTo>
                  <a:lnTo>
                    <a:pt x="120434" y="0"/>
                  </a:lnTo>
                  <a:lnTo>
                    <a:pt x="73557" y="9465"/>
                  </a:lnTo>
                  <a:lnTo>
                    <a:pt x="35275" y="35277"/>
                  </a:lnTo>
                  <a:lnTo>
                    <a:pt x="9464" y="73562"/>
                  </a:lnTo>
                  <a:lnTo>
                    <a:pt x="0" y="120446"/>
                  </a:lnTo>
                  <a:lnTo>
                    <a:pt x="9464" y="167321"/>
                  </a:lnTo>
                  <a:lnTo>
                    <a:pt x="35275" y="205598"/>
                  </a:lnTo>
                  <a:lnTo>
                    <a:pt x="73557" y="231405"/>
                  </a:lnTo>
                  <a:lnTo>
                    <a:pt x="120434" y="240868"/>
                  </a:lnTo>
                  <a:close/>
                </a:path>
              </a:pathLst>
            </a:custGeom>
            <a:ln w="4512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48" name="object 4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21419" y="4376308"/>
              <a:ext cx="218617" cy="218630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12369767" y="6670360"/>
            <a:ext cx="1580057" cy="731854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20942" marR="8377" indent="128795">
              <a:spcBef>
                <a:spcPts val="165"/>
              </a:spcBef>
            </a:pPr>
            <a:r>
              <a:rPr sz="2309" dirty="0">
                <a:solidFill>
                  <a:srgbClr val="4D5464"/>
                </a:solidFill>
                <a:latin typeface="Verdana"/>
                <a:cs typeface="Verdana"/>
              </a:rPr>
              <a:t>Камера</a:t>
            </a:r>
            <a:r>
              <a:rPr sz="2309" spc="-165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4D5464"/>
                </a:solidFill>
                <a:latin typeface="Verdana"/>
                <a:cs typeface="Verdana"/>
              </a:rPr>
              <a:t>и </a:t>
            </a:r>
            <a:r>
              <a:rPr sz="2309" spc="-783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D5464"/>
                </a:solidFill>
                <a:latin typeface="Verdana"/>
                <a:cs typeface="Verdana"/>
              </a:rPr>
              <a:t>микрофон</a:t>
            </a:r>
            <a:endParaRPr sz="2309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5364967" y="7699767"/>
            <a:ext cx="926673" cy="325717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>
              <a:spcBef>
                <a:spcPts val="165"/>
              </a:spcBef>
            </a:pPr>
            <a:r>
              <a:rPr sz="1979" dirty="0">
                <a:solidFill>
                  <a:srgbClr val="4D5464"/>
                </a:solidFill>
                <a:latin typeface="Verdana"/>
                <a:cs typeface="Verdana"/>
              </a:rPr>
              <a:t>Запись</a:t>
            </a:r>
            <a:endParaRPr sz="1979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5273536" y="5782357"/>
            <a:ext cx="1388439" cy="630288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228271" marR="8377" indent="-229318">
              <a:spcBef>
                <a:spcPts val="165"/>
              </a:spcBef>
            </a:pPr>
            <a:r>
              <a:rPr sz="1979" dirty="0">
                <a:solidFill>
                  <a:srgbClr val="4D5464"/>
                </a:solidFill>
                <a:latin typeface="Verdana"/>
                <a:cs typeface="Verdana"/>
              </a:rPr>
              <a:t>Машинное  </a:t>
            </a:r>
            <a:r>
              <a:rPr sz="1979" spc="-8" dirty="0">
                <a:solidFill>
                  <a:srgbClr val="4D5464"/>
                </a:solidFill>
                <a:latin typeface="Verdana"/>
                <a:cs typeface="Verdana"/>
              </a:rPr>
              <a:t>зрение</a:t>
            </a:r>
            <a:endParaRPr sz="1979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7322590" y="5782356"/>
            <a:ext cx="2011457" cy="630288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330888" marR="8377" indent="-331935">
              <a:spcBef>
                <a:spcPts val="165"/>
              </a:spcBef>
            </a:pPr>
            <a:r>
              <a:rPr sz="1979" spc="-8" dirty="0">
                <a:solidFill>
                  <a:srgbClr val="4D5464"/>
                </a:solidFill>
                <a:latin typeface="Verdana"/>
                <a:cs typeface="Verdana"/>
              </a:rPr>
              <a:t>Искусственный  интеллект</a:t>
            </a:r>
            <a:endParaRPr sz="1979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6856067" y="9071041"/>
            <a:ext cx="770656" cy="325717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>
              <a:spcBef>
                <a:spcPts val="165"/>
              </a:spcBef>
            </a:pPr>
            <a:r>
              <a:rPr sz="1979" spc="-8" dirty="0">
                <a:solidFill>
                  <a:srgbClr val="4D5464"/>
                </a:solidFill>
                <a:latin typeface="Verdana"/>
                <a:cs typeface="Verdana"/>
              </a:rPr>
              <a:t>Отчет</a:t>
            </a:r>
            <a:endParaRPr sz="1979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7806701" y="7696799"/>
            <a:ext cx="1635551" cy="325717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>
              <a:spcBef>
                <a:spcPts val="165"/>
              </a:spcBef>
            </a:pPr>
            <a:r>
              <a:rPr sz="1979" dirty="0">
                <a:solidFill>
                  <a:srgbClr val="4D5464"/>
                </a:solidFill>
                <a:latin typeface="Verdana"/>
                <a:cs typeface="Verdana"/>
              </a:rPr>
              <a:t>Метаданные</a:t>
            </a:r>
            <a:endParaRPr sz="1979">
              <a:latin typeface="Verdana"/>
              <a:cs typeface="Verdana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1937793" y="7940133"/>
            <a:ext cx="2679500" cy="446060"/>
          </a:xfrm>
          <a:custGeom>
            <a:avLst/>
            <a:gdLst/>
            <a:ahLst/>
            <a:cxnLst/>
            <a:rect l="l" t="t" r="r" b="b"/>
            <a:pathLst>
              <a:path w="1624965" h="270510">
                <a:moveTo>
                  <a:pt x="1624495" y="0"/>
                </a:moveTo>
                <a:lnTo>
                  <a:pt x="0" y="0"/>
                </a:lnTo>
                <a:lnTo>
                  <a:pt x="0" y="270001"/>
                </a:lnTo>
                <a:lnTo>
                  <a:pt x="1624495" y="270001"/>
                </a:lnTo>
                <a:lnTo>
                  <a:pt x="16244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56" name="object 56"/>
          <p:cNvSpPr txBox="1"/>
          <p:nvPr/>
        </p:nvSpPr>
        <p:spPr>
          <a:xfrm>
            <a:off x="11916855" y="7960706"/>
            <a:ext cx="2071141" cy="376500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20942">
              <a:spcBef>
                <a:spcPts val="165"/>
              </a:spcBef>
            </a:pPr>
            <a:r>
              <a:rPr sz="2309" spc="-8" dirty="0">
                <a:solidFill>
                  <a:srgbClr val="4D5464"/>
                </a:solidFill>
                <a:latin typeface="Verdana"/>
                <a:cs typeface="Verdana"/>
              </a:rPr>
              <a:t>Рабочий</a:t>
            </a:r>
            <a:r>
              <a:rPr sz="2309" spc="-124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4D5464"/>
                </a:solidFill>
                <a:latin typeface="Verdana"/>
                <a:cs typeface="Verdana"/>
              </a:rPr>
              <a:t>стол</a:t>
            </a:r>
            <a:endParaRPr sz="2309">
              <a:latin typeface="Verdana"/>
              <a:cs typeface="Verdana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16783737" y="7746356"/>
            <a:ext cx="909920" cy="1230329"/>
            <a:chOff x="10178387" y="4697486"/>
            <a:chExt cx="551815" cy="746125"/>
          </a:xfrm>
        </p:grpSpPr>
        <p:sp>
          <p:nvSpPr>
            <p:cNvPr id="58" name="object 58"/>
            <p:cNvSpPr/>
            <p:nvPr/>
          </p:nvSpPr>
          <p:spPr>
            <a:xfrm>
              <a:off x="10178377" y="4697488"/>
              <a:ext cx="551815" cy="746125"/>
            </a:xfrm>
            <a:custGeom>
              <a:avLst/>
              <a:gdLst/>
              <a:ahLst/>
              <a:cxnLst/>
              <a:rect l="l" t="t" r="r" b="b"/>
              <a:pathLst>
                <a:path w="551815" h="746125">
                  <a:moveTo>
                    <a:pt x="551802" y="135547"/>
                  </a:moveTo>
                  <a:lnTo>
                    <a:pt x="546912" y="130644"/>
                  </a:lnTo>
                  <a:lnTo>
                    <a:pt x="540867" y="130644"/>
                  </a:lnTo>
                  <a:lnTo>
                    <a:pt x="534835" y="130644"/>
                  </a:lnTo>
                  <a:lnTo>
                    <a:pt x="529932" y="135547"/>
                  </a:lnTo>
                  <a:lnTo>
                    <a:pt x="529932" y="724255"/>
                  </a:lnTo>
                  <a:lnTo>
                    <a:pt x="21856" y="724255"/>
                  </a:lnTo>
                  <a:lnTo>
                    <a:pt x="21856" y="575068"/>
                  </a:lnTo>
                  <a:lnTo>
                    <a:pt x="16954" y="570166"/>
                  </a:lnTo>
                  <a:lnTo>
                    <a:pt x="4889" y="570166"/>
                  </a:lnTo>
                  <a:lnTo>
                    <a:pt x="0" y="575068"/>
                  </a:lnTo>
                  <a:lnTo>
                    <a:pt x="0" y="741222"/>
                  </a:lnTo>
                  <a:lnTo>
                    <a:pt x="4889" y="746125"/>
                  </a:lnTo>
                  <a:lnTo>
                    <a:pt x="546912" y="746125"/>
                  </a:lnTo>
                  <a:lnTo>
                    <a:pt x="551802" y="741222"/>
                  </a:lnTo>
                  <a:lnTo>
                    <a:pt x="551802" y="135547"/>
                  </a:lnTo>
                  <a:close/>
                </a:path>
                <a:path w="551815" h="746125">
                  <a:moveTo>
                    <a:pt x="551802" y="4902"/>
                  </a:moveTo>
                  <a:lnTo>
                    <a:pt x="546912" y="0"/>
                  </a:lnTo>
                  <a:lnTo>
                    <a:pt x="540867" y="0"/>
                  </a:lnTo>
                  <a:lnTo>
                    <a:pt x="4889" y="0"/>
                  </a:lnTo>
                  <a:lnTo>
                    <a:pt x="0" y="4902"/>
                  </a:lnTo>
                  <a:lnTo>
                    <a:pt x="0" y="536130"/>
                  </a:lnTo>
                  <a:lnTo>
                    <a:pt x="4889" y="541020"/>
                  </a:lnTo>
                  <a:lnTo>
                    <a:pt x="16954" y="541020"/>
                  </a:lnTo>
                  <a:lnTo>
                    <a:pt x="21856" y="536130"/>
                  </a:lnTo>
                  <a:lnTo>
                    <a:pt x="21856" y="21856"/>
                  </a:lnTo>
                  <a:lnTo>
                    <a:pt x="529932" y="21856"/>
                  </a:lnTo>
                  <a:lnTo>
                    <a:pt x="529932" y="96608"/>
                  </a:lnTo>
                  <a:lnTo>
                    <a:pt x="534835" y="101498"/>
                  </a:lnTo>
                  <a:lnTo>
                    <a:pt x="546912" y="101498"/>
                  </a:lnTo>
                  <a:lnTo>
                    <a:pt x="551802" y="96608"/>
                  </a:lnTo>
                  <a:lnTo>
                    <a:pt x="551802" y="4902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25485" y="4840281"/>
              <a:ext cx="169062" cy="16906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31370" y="5327533"/>
              <a:ext cx="92532" cy="6897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349136" y="5256877"/>
              <a:ext cx="92519" cy="13962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466900" y="5168548"/>
              <a:ext cx="92519" cy="227952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0244620" y="4744592"/>
              <a:ext cx="438784" cy="652145"/>
            </a:xfrm>
            <a:custGeom>
              <a:avLst/>
              <a:gdLst/>
              <a:ahLst/>
              <a:cxnLst/>
              <a:rect l="l" t="t" r="r" b="b"/>
              <a:pathLst>
                <a:path w="438784" h="652145">
                  <a:moveTo>
                    <a:pt x="132257" y="418058"/>
                  </a:moveTo>
                  <a:lnTo>
                    <a:pt x="127368" y="413156"/>
                  </a:lnTo>
                  <a:lnTo>
                    <a:pt x="4889" y="413156"/>
                  </a:lnTo>
                  <a:lnTo>
                    <a:pt x="0" y="418058"/>
                  </a:lnTo>
                  <a:lnTo>
                    <a:pt x="0" y="430123"/>
                  </a:lnTo>
                  <a:lnTo>
                    <a:pt x="4889" y="435025"/>
                  </a:lnTo>
                  <a:lnTo>
                    <a:pt x="127355" y="435025"/>
                  </a:lnTo>
                  <a:lnTo>
                    <a:pt x="132257" y="430123"/>
                  </a:lnTo>
                  <a:lnTo>
                    <a:pt x="132257" y="424091"/>
                  </a:lnTo>
                  <a:lnTo>
                    <a:pt x="132257" y="418058"/>
                  </a:lnTo>
                  <a:close/>
                </a:path>
                <a:path w="438784" h="652145">
                  <a:moveTo>
                    <a:pt x="220586" y="368998"/>
                  </a:moveTo>
                  <a:lnTo>
                    <a:pt x="215684" y="364096"/>
                  </a:lnTo>
                  <a:lnTo>
                    <a:pt x="4889" y="364096"/>
                  </a:lnTo>
                  <a:lnTo>
                    <a:pt x="0" y="368998"/>
                  </a:lnTo>
                  <a:lnTo>
                    <a:pt x="0" y="381063"/>
                  </a:lnTo>
                  <a:lnTo>
                    <a:pt x="4889" y="385965"/>
                  </a:lnTo>
                  <a:lnTo>
                    <a:pt x="215684" y="385965"/>
                  </a:lnTo>
                  <a:lnTo>
                    <a:pt x="220586" y="381063"/>
                  </a:lnTo>
                  <a:lnTo>
                    <a:pt x="220586" y="375031"/>
                  </a:lnTo>
                  <a:lnTo>
                    <a:pt x="220586" y="368998"/>
                  </a:lnTo>
                  <a:close/>
                </a:path>
                <a:path w="438784" h="652145">
                  <a:moveTo>
                    <a:pt x="220586" y="319925"/>
                  </a:moveTo>
                  <a:lnTo>
                    <a:pt x="215684" y="315023"/>
                  </a:lnTo>
                  <a:lnTo>
                    <a:pt x="209651" y="315023"/>
                  </a:lnTo>
                  <a:lnTo>
                    <a:pt x="4876" y="315023"/>
                  </a:lnTo>
                  <a:lnTo>
                    <a:pt x="0" y="319925"/>
                  </a:lnTo>
                  <a:lnTo>
                    <a:pt x="0" y="331990"/>
                  </a:lnTo>
                  <a:lnTo>
                    <a:pt x="4876" y="336880"/>
                  </a:lnTo>
                  <a:lnTo>
                    <a:pt x="215684" y="336880"/>
                  </a:lnTo>
                  <a:lnTo>
                    <a:pt x="220586" y="331990"/>
                  </a:lnTo>
                  <a:lnTo>
                    <a:pt x="220586" y="319925"/>
                  </a:lnTo>
                  <a:close/>
                </a:path>
                <a:path w="438784" h="652145">
                  <a:moveTo>
                    <a:pt x="338353" y="4902"/>
                  </a:moveTo>
                  <a:lnTo>
                    <a:pt x="333463" y="0"/>
                  </a:lnTo>
                  <a:lnTo>
                    <a:pt x="316484" y="0"/>
                  </a:lnTo>
                  <a:lnTo>
                    <a:pt x="316484" y="21856"/>
                  </a:lnTo>
                  <a:lnTo>
                    <a:pt x="316484" y="47104"/>
                  </a:lnTo>
                  <a:lnTo>
                    <a:pt x="102819" y="47104"/>
                  </a:lnTo>
                  <a:lnTo>
                    <a:pt x="102819" y="21856"/>
                  </a:lnTo>
                  <a:lnTo>
                    <a:pt x="316484" y="21856"/>
                  </a:lnTo>
                  <a:lnTo>
                    <a:pt x="316484" y="0"/>
                  </a:lnTo>
                  <a:lnTo>
                    <a:pt x="85852" y="0"/>
                  </a:lnTo>
                  <a:lnTo>
                    <a:pt x="80962" y="4902"/>
                  </a:lnTo>
                  <a:lnTo>
                    <a:pt x="80962" y="64071"/>
                  </a:lnTo>
                  <a:lnTo>
                    <a:pt x="85852" y="68973"/>
                  </a:lnTo>
                  <a:lnTo>
                    <a:pt x="333463" y="68973"/>
                  </a:lnTo>
                  <a:lnTo>
                    <a:pt x="338353" y="64071"/>
                  </a:lnTo>
                  <a:lnTo>
                    <a:pt x="338353" y="47104"/>
                  </a:lnTo>
                  <a:lnTo>
                    <a:pt x="338353" y="21856"/>
                  </a:lnTo>
                  <a:lnTo>
                    <a:pt x="338353" y="4902"/>
                  </a:lnTo>
                  <a:close/>
                </a:path>
                <a:path w="438784" h="652145">
                  <a:moveTo>
                    <a:pt x="350126" y="247789"/>
                  </a:moveTo>
                  <a:lnTo>
                    <a:pt x="345224" y="242887"/>
                  </a:lnTo>
                  <a:lnTo>
                    <a:pt x="203619" y="242887"/>
                  </a:lnTo>
                  <a:lnTo>
                    <a:pt x="198716" y="247789"/>
                  </a:lnTo>
                  <a:lnTo>
                    <a:pt x="198716" y="259867"/>
                  </a:lnTo>
                  <a:lnTo>
                    <a:pt x="203619" y="264756"/>
                  </a:lnTo>
                  <a:lnTo>
                    <a:pt x="345224" y="264756"/>
                  </a:lnTo>
                  <a:lnTo>
                    <a:pt x="350126" y="259867"/>
                  </a:lnTo>
                  <a:lnTo>
                    <a:pt x="350126" y="253822"/>
                  </a:lnTo>
                  <a:lnTo>
                    <a:pt x="350126" y="247789"/>
                  </a:lnTo>
                  <a:close/>
                </a:path>
                <a:path w="438784" h="652145">
                  <a:moveTo>
                    <a:pt x="432562" y="369976"/>
                  </a:moveTo>
                  <a:lnTo>
                    <a:pt x="427672" y="365074"/>
                  </a:lnTo>
                  <a:lnTo>
                    <a:pt x="344944" y="365074"/>
                  </a:lnTo>
                  <a:lnTo>
                    <a:pt x="340055" y="369976"/>
                  </a:lnTo>
                  <a:lnTo>
                    <a:pt x="340055" y="647001"/>
                  </a:lnTo>
                  <a:lnTo>
                    <a:pt x="344944" y="651903"/>
                  </a:lnTo>
                  <a:lnTo>
                    <a:pt x="427672" y="651903"/>
                  </a:lnTo>
                  <a:lnTo>
                    <a:pt x="432562" y="647001"/>
                  </a:lnTo>
                  <a:lnTo>
                    <a:pt x="432562" y="459524"/>
                  </a:lnTo>
                  <a:lnTo>
                    <a:pt x="427672" y="454634"/>
                  </a:lnTo>
                  <a:lnTo>
                    <a:pt x="415594" y="454634"/>
                  </a:lnTo>
                  <a:lnTo>
                    <a:pt x="410692" y="459524"/>
                  </a:lnTo>
                  <a:lnTo>
                    <a:pt x="410692" y="630047"/>
                  </a:lnTo>
                  <a:lnTo>
                    <a:pt x="361911" y="630047"/>
                  </a:lnTo>
                  <a:lnTo>
                    <a:pt x="361911" y="386943"/>
                  </a:lnTo>
                  <a:lnTo>
                    <a:pt x="410692" y="386943"/>
                  </a:lnTo>
                  <a:lnTo>
                    <a:pt x="410692" y="420585"/>
                  </a:lnTo>
                  <a:lnTo>
                    <a:pt x="415594" y="425488"/>
                  </a:lnTo>
                  <a:lnTo>
                    <a:pt x="421627" y="425488"/>
                  </a:lnTo>
                  <a:lnTo>
                    <a:pt x="427672" y="425488"/>
                  </a:lnTo>
                  <a:lnTo>
                    <a:pt x="432562" y="420585"/>
                  </a:lnTo>
                  <a:lnTo>
                    <a:pt x="432562" y="369976"/>
                  </a:lnTo>
                  <a:close/>
                </a:path>
                <a:path w="438784" h="652145">
                  <a:moveTo>
                    <a:pt x="438454" y="198716"/>
                  </a:moveTo>
                  <a:lnTo>
                    <a:pt x="433565" y="193814"/>
                  </a:lnTo>
                  <a:lnTo>
                    <a:pt x="203619" y="193814"/>
                  </a:lnTo>
                  <a:lnTo>
                    <a:pt x="198729" y="198716"/>
                  </a:lnTo>
                  <a:lnTo>
                    <a:pt x="198729" y="210794"/>
                  </a:lnTo>
                  <a:lnTo>
                    <a:pt x="203619" y="215684"/>
                  </a:lnTo>
                  <a:lnTo>
                    <a:pt x="433565" y="215684"/>
                  </a:lnTo>
                  <a:lnTo>
                    <a:pt x="438454" y="210794"/>
                  </a:lnTo>
                  <a:lnTo>
                    <a:pt x="438454" y="204749"/>
                  </a:lnTo>
                  <a:lnTo>
                    <a:pt x="438454" y="198716"/>
                  </a:lnTo>
                  <a:close/>
                </a:path>
                <a:path w="438784" h="652145">
                  <a:moveTo>
                    <a:pt x="438454" y="149656"/>
                  </a:moveTo>
                  <a:lnTo>
                    <a:pt x="433552" y="144754"/>
                  </a:lnTo>
                  <a:lnTo>
                    <a:pt x="427520" y="144754"/>
                  </a:lnTo>
                  <a:lnTo>
                    <a:pt x="203619" y="144754"/>
                  </a:lnTo>
                  <a:lnTo>
                    <a:pt x="198716" y="149656"/>
                  </a:lnTo>
                  <a:lnTo>
                    <a:pt x="198716" y="161721"/>
                  </a:lnTo>
                  <a:lnTo>
                    <a:pt x="203619" y="166611"/>
                  </a:lnTo>
                  <a:lnTo>
                    <a:pt x="433552" y="166611"/>
                  </a:lnTo>
                  <a:lnTo>
                    <a:pt x="438454" y="161721"/>
                  </a:lnTo>
                  <a:lnTo>
                    <a:pt x="438454" y="149656"/>
                  </a:lnTo>
                  <a:close/>
                </a:path>
                <a:path w="438784" h="652145">
                  <a:moveTo>
                    <a:pt x="438454" y="100584"/>
                  </a:moveTo>
                  <a:lnTo>
                    <a:pt x="433552" y="95681"/>
                  </a:lnTo>
                  <a:lnTo>
                    <a:pt x="427520" y="95681"/>
                  </a:lnTo>
                  <a:lnTo>
                    <a:pt x="203619" y="95681"/>
                  </a:lnTo>
                  <a:lnTo>
                    <a:pt x="198716" y="100584"/>
                  </a:lnTo>
                  <a:lnTo>
                    <a:pt x="198716" y="112649"/>
                  </a:lnTo>
                  <a:lnTo>
                    <a:pt x="203619" y="117538"/>
                  </a:lnTo>
                  <a:lnTo>
                    <a:pt x="433552" y="117538"/>
                  </a:lnTo>
                  <a:lnTo>
                    <a:pt x="438454" y="112649"/>
                  </a:lnTo>
                  <a:lnTo>
                    <a:pt x="438454" y="100584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18253960" y="8149407"/>
            <a:ext cx="883743" cy="828245"/>
            <a:chOff x="11069995" y="4941914"/>
            <a:chExt cx="535940" cy="502284"/>
          </a:xfrm>
        </p:grpSpPr>
        <p:sp>
          <p:nvSpPr>
            <p:cNvPr id="65" name="object 65"/>
            <p:cNvSpPr/>
            <p:nvPr/>
          </p:nvSpPr>
          <p:spPr>
            <a:xfrm>
              <a:off x="11069993" y="4941925"/>
              <a:ext cx="535940" cy="502284"/>
            </a:xfrm>
            <a:custGeom>
              <a:avLst/>
              <a:gdLst/>
              <a:ahLst/>
              <a:cxnLst/>
              <a:rect l="l" t="t" r="r" b="b"/>
              <a:pathLst>
                <a:path w="535940" h="502285">
                  <a:moveTo>
                    <a:pt x="89979" y="46520"/>
                  </a:moveTo>
                  <a:lnTo>
                    <a:pt x="85293" y="41833"/>
                  </a:lnTo>
                  <a:lnTo>
                    <a:pt x="73736" y="41833"/>
                  </a:lnTo>
                  <a:lnTo>
                    <a:pt x="69049" y="46520"/>
                  </a:lnTo>
                  <a:lnTo>
                    <a:pt x="69049" y="58077"/>
                  </a:lnTo>
                  <a:lnTo>
                    <a:pt x="73736" y="62763"/>
                  </a:lnTo>
                  <a:lnTo>
                    <a:pt x="79514" y="62763"/>
                  </a:lnTo>
                  <a:lnTo>
                    <a:pt x="85293" y="62763"/>
                  </a:lnTo>
                  <a:lnTo>
                    <a:pt x="89979" y="58077"/>
                  </a:lnTo>
                  <a:lnTo>
                    <a:pt x="89979" y="46520"/>
                  </a:lnTo>
                  <a:close/>
                </a:path>
                <a:path w="535940" h="502285">
                  <a:moveTo>
                    <a:pt x="131826" y="46520"/>
                  </a:moveTo>
                  <a:lnTo>
                    <a:pt x="127139" y="41833"/>
                  </a:lnTo>
                  <a:lnTo>
                    <a:pt x="115582" y="41833"/>
                  </a:lnTo>
                  <a:lnTo>
                    <a:pt x="110896" y="46520"/>
                  </a:lnTo>
                  <a:lnTo>
                    <a:pt x="110896" y="58077"/>
                  </a:lnTo>
                  <a:lnTo>
                    <a:pt x="115582" y="62763"/>
                  </a:lnTo>
                  <a:lnTo>
                    <a:pt x="121361" y="62763"/>
                  </a:lnTo>
                  <a:lnTo>
                    <a:pt x="127139" y="62763"/>
                  </a:lnTo>
                  <a:lnTo>
                    <a:pt x="131826" y="58077"/>
                  </a:lnTo>
                  <a:lnTo>
                    <a:pt x="131826" y="46520"/>
                  </a:lnTo>
                  <a:close/>
                </a:path>
                <a:path w="535940" h="502285">
                  <a:moveTo>
                    <a:pt x="173685" y="46520"/>
                  </a:moveTo>
                  <a:lnTo>
                    <a:pt x="168998" y="41833"/>
                  </a:lnTo>
                  <a:lnTo>
                    <a:pt x="157441" y="41833"/>
                  </a:lnTo>
                  <a:lnTo>
                    <a:pt x="152755" y="46520"/>
                  </a:lnTo>
                  <a:lnTo>
                    <a:pt x="152755" y="58077"/>
                  </a:lnTo>
                  <a:lnTo>
                    <a:pt x="157441" y="62763"/>
                  </a:lnTo>
                  <a:lnTo>
                    <a:pt x="163220" y="62763"/>
                  </a:lnTo>
                  <a:lnTo>
                    <a:pt x="168998" y="62763"/>
                  </a:lnTo>
                  <a:lnTo>
                    <a:pt x="173685" y="58077"/>
                  </a:lnTo>
                  <a:lnTo>
                    <a:pt x="173685" y="46520"/>
                  </a:lnTo>
                  <a:close/>
                </a:path>
                <a:path w="535940" h="502285">
                  <a:moveTo>
                    <a:pt x="341083" y="46520"/>
                  </a:moveTo>
                  <a:lnTo>
                    <a:pt x="336397" y="41833"/>
                  </a:lnTo>
                  <a:lnTo>
                    <a:pt x="324840" y="41833"/>
                  </a:lnTo>
                  <a:lnTo>
                    <a:pt x="320154" y="46520"/>
                  </a:lnTo>
                  <a:lnTo>
                    <a:pt x="320154" y="58077"/>
                  </a:lnTo>
                  <a:lnTo>
                    <a:pt x="324840" y="62763"/>
                  </a:lnTo>
                  <a:lnTo>
                    <a:pt x="330619" y="62763"/>
                  </a:lnTo>
                  <a:lnTo>
                    <a:pt x="336397" y="62763"/>
                  </a:lnTo>
                  <a:lnTo>
                    <a:pt x="341083" y="58077"/>
                  </a:lnTo>
                  <a:lnTo>
                    <a:pt x="341083" y="46520"/>
                  </a:lnTo>
                  <a:close/>
                </a:path>
                <a:path w="535940" h="502285">
                  <a:moveTo>
                    <a:pt x="472909" y="46520"/>
                  </a:moveTo>
                  <a:lnTo>
                    <a:pt x="468223" y="41833"/>
                  </a:lnTo>
                  <a:lnTo>
                    <a:pt x="366687" y="41833"/>
                  </a:lnTo>
                  <a:lnTo>
                    <a:pt x="362000" y="46520"/>
                  </a:lnTo>
                  <a:lnTo>
                    <a:pt x="362000" y="58077"/>
                  </a:lnTo>
                  <a:lnTo>
                    <a:pt x="366687" y="62763"/>
                  </a:lnTo>
                  <a:lnTo>
                    <a:pt x="372465" y="62763"/>
                  </a:lnTo>
                  <a:lnTo>
                    <a:pt x="468223" y="62763"/>
                  </a:lnTo>
                  <a:lnTo>
                    <a:pt x="472909" y="58077"/>
                  </a:lnTo>
                  <a:lnTo>
                    <a:pt x="472909" y="46520"/>
                  </a:lnTo>
                  <a:close/>
                </a:path>
                <a:path w="535940" h="502285">
                  <a:moveTo>
                    <a:pt x="535673" y="31381"/>
                  </a:moveTo>
                  <a:lnTo>
                    <a:pt x="533552" y="20929"/>
                  </a:lnTo>
                  <a:lnTo>
                    <a:pt x="533196" y="19177"/>
                  </a:lnTo>
                  <a:lnTo>
                    <a:pt x="526465" y="9194"/>
                  </a:lnTo>
                  <a:lnTo>
                    <a:pt x="516496" y="2463"/>
                  </a:lnTo>
                  <a:lnTo>
                    <a:pt x="514756" y="2120"/>
                  </a:lnTo>
                  <a:lnTo>
                    <a:pt x="514756" y="25615"/>
                  </a:lnTo>
                  <a:lnTo>
                    <a:pt x="514756" y="83693"/>
                  </a:lnTo>
                  <a:lnTo>
                    <a:pt x="514756" y="104622"/>
                  </a:lnTo>
                  <a:lnTo>
                    <a:pt x="514756" y="476580"/>
                  </a:lnTo>
                  <a:lnTo>
                    <a:pt x="510057" y="481266"/>
                  </a:lnTo>
                  <a:lnTo>
                    <a:pt x="25628" y="481266"/>
                  </a:lnTo>
                  <a:lnTo>
                    <a:pt x="20929" y="476580"/>
                  </a:lnTo>
                  <a:lnTo>
                    <a:pt x="20929" y="104622"/>
                  </a:lnTo>
                  <a:lnTo>
                    <a:pt x="514756" y="104622"/>
                  </a:lnTo>
                  <a:lnTo>
                    <a:pt x="514756" y="83693"/>
                  </a:lnTo>
                  <a:lnTo>
                    <a:pt x="20929" y="83693"/>
                  </a:lnTo>
                  <a:lnTo>
                    <a:pt x="20929" y="25615"/>
                  </a:lnTo>
                  <a:lnTo>
                    <a:pt x="25628" y="20929"/>
                  </a:lnTo>
                  <a:lnTo>
                    <a:pt x="510057" y="20929"/>
                  </a:lnTo>
                  <a:lnTo>
                    <a:pt x="514756" y="25615"/>
                  </a:lnTo>
                  <a:lnTo>
                    <a:pt x="514756" y="2120"/>
                  </a:lnTo>
                  <a:lnTo>
                    <a:pt x="504291" y="0"/>
                  </a:lnTo>
                  <a:lnTo>
                    <a:pt x="31394" y="0"/>
                  </a:lnTo>
                  <a:lnTo>
                    <a:pt x="19177" y="2463"/>
                  </a:lnTo>
                  <a:lnTo>
                    <a:pt x="9207" y="9194"/>
                  </a:lnTo>
                  <a:lnTo>
                    <a:pt x="2463" y="19177"/>
                  </a:lnTo>
                  <a:lnTo>
                    <a:pt x="0" y="31381"/>
                  </a:lnTo>
                  <a:lnTo>
                    <a:pt x="0" y="470814"/>
                  </a:lnTo>
                  <a:lnTo>
                    <a:pt x="2463" y="483006"/>
                  </a:lnTo>
                  <a:lnTo>
                    <a:pt x="9207" y="492988"/>
                  </a:lnTo>
                  <a:lnTo>
                    <a:pt x="19177" y="499719"/>
                  </a:lnTo>
                  <a:lnTo>
                    <a:pt x="31394" y="502196"/>
                  </a:lnTo>
                  <a:lnTo>
                    <a:pt x="504291" y="502196"/>
                  </a:lnTo>
                  <a:lnTo>
                    <a:pt x="535673" y="470814"/>
                  </a:lnTo>
                  <a:lnTo>
                    <a:pt x="535673" y="104622"/>
                  </a:lnTo>
                  <a:lnTo>
                    <a:pt x="535673" y="83693"/>
                  </a:lnTo>
                  <a:lnTo>
                    <a:pt x="535673" y="31381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66" name="object 6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158957" y="5150137"/>
              <a:ext cx="106667" cy="19037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410049" y="5150137"/>
              <a:ext cx="106667" cy="190373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11305528" y="5108502"/>
              <a:ext cx="64769" cy="273050"/>
            </a:xfrm>
            <a:custGeom>
              <a:avLst/>
              <a:gdLst/>
              <a:ahLst/>
              <a:cxnLst/>
              <a:rect l="l" t="t" r="r" b="b"/>
              <a:pathLst>
                <a:path w="64770" h="273050">
                  <a:moveTo>
                    <a:pt x="49250" y="0"/>
                  </a:moveTo>
                  <a:lnTo>
                    <a:pt x="43865" y="3848"/>
                  </a:lnTo>
                  <a:lnTo>
                    <a:pt x="0" y="267030"/>
                  </a:lnTo>
                  <a:lnTo>
                    <a:pt x="4914" y="272834"/>
                  </a:lnTo>
                  <a:lnTo>
                    <a:pt x="16421" y="272834"/>
                  </a:lnTo>
                  <a:lnTo>
                    <a:pt x="20853" y="269214"/>
                  </a:lnTo>
                  <a:lnTo>
                    <a:pt x="64503" y="7289"/>
                  </a:lnTo>
                  <a:lnTo>
                    <a:pt x="60655" y="1904"/>
                  </a:lnTo>
                  <a:lnTo>
                    <a:pt x="54952" y="952"/>
                  </a:lnTo>
                  <a:lnTo>
                    <a:pt x="49250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15364672" y="8230016"/>
            <a:ext cx="891072" cy="748668"/>
            <a:chOff x="9317804" y="4990798"/>
            <a:chExt cx="540385" cy="454025"/>
          </a:xfrm>
        </p:grpSpPr>
        <p:sp>
          <p:nvSpPr>
            <p:cNvPr id="70" name="object 70"/>
            <p:cNvSpPr/>
            <p:nvPr/>
          </p:nvSpPr>
          <p:spPr>
            <a:xfrm>
              <a:off x="9317800" y="4990807"/>
              <a:ext cx="540385" cy="454025"/>
            </a:xfrm>
            <a:custGeom>
              <a:avLst/>
              <a:gdLst/>
              <a:ahLst/>
              <a:cxnLst/>
              <a:rect l="l" t="t" r="r" b="b"/>
              <a:pathLst>
                <a:path w="540384" h="454025">
                  <a:moveTo>
                    <a:pt x="296951" y="324358"/>
                  </a:moveTo>
                  <a:lnTo>
                    <a:pt x="292976" y="320382"/>
                  </a:lnTo>
                  <a:lnTo>
                    <a:pt x="247230" y="320382"/>
                  </a:lnTo>
                  <a:lnTo>
                    <a:pt x="243255" y="324358"/>
                  </a:lnTo>
                  <a:lnTo>
                    <a:pt x="243255" y="334175"/>
                  </a:lnTo>
                  <a:lnTo>
                    <a:pt x="247230" y="338150"/>
                  </a:lnTo>
                  <a:lnTo>
                    <a:pt x="252133" y="338150"/>
                  </a:lnTo>
                  <a:lnTo>
                    <a:pt x="292976" y="338150"/>
                  </a:lnTo>
                  <a:lnTo>
                    <a:pt x="296951" y="334175"/>
                  </a:lnTo>
                  <a:lnTo>
                    <a:pt x="296951" y="324358"/>
                  </a:lnTo>
                  <a:close/>
                </a:path>
                <a:path w="540384" h="454025">
                  <a:moveTo>
                    <a:pt x="540194" y="35534"/>
                  </a:moveTo>
                  <a:lnTo>
                    <a:pt x="537400" y="21717"/>
                  </a:lnTo>
                  <a:lnTo>
                    <a:pt x="534733" y="17767"/>
                  </a:lnTo>
                  <a:lnTo>
                    <a:pt x="529780" y="10414"/>
                  </a:lnTo>
                  <a:lnTo>
                    <a:pt x="522427" y="5461"/>
                  </a:lnTo>
                  <a:lnTo>
                    <a:pt x="522427" y="25742"/>
                  </a:lnTo>
                  <a:lnTo>
                    <a:pt x="522427" y="286512"/>
                  </a:lnTo>
                  <a:lnTo>
                    <a:pt x="522427" y="304292"/>
                  </a:lnTo>
                  <a:lnTo>
                    <a:pt x="522427" y="346290"/>
                  </a:lnTo>
                  <a:lnTo>
                    <a:pt x="514451" y="354253"/>
                  </a:lnTo>
                  <a:lnTo>
                    <a:pt x="318223" y="354253"/>
                  </a:lnTo>
                  <a:lnTo>
                    <a:pt x="318223" y="436118"/>
                  </a:lnTo>
                  <a:lnTo>
                    <a:pt x="221983" y="436118"/>
                  </a:lnTo>
                  <a:lnTo>
                    <a:pt x="224472" y="419671"/>
                  </a:lnTo>
                  <a:lnTo>
                    <a:pt x="226187" y="401993"/>
                  </a:lnTo>
                  <a:lnTo>
                    <a:pt x="227241" y="385356"/>
                  </a:lnTo>
                  <a:lnTo>
                    <a:pt x="227799" y="372033"/>
                  </a:lnTo>
                  <a:lnTo>
                    <a:pt x="312394" y="372033"/>
                  </a:lnTo>
                  <a:lnTo>
                    <a:pt x="312953" y="385356"/>
                  </a:lnTo>
                  <a:lnTo>
                    <a:pt x="314020" y="401993"/>
                  </a:lnTo>
                  <a:lnTo>
                    <a:pt x="315722" y="419671"/>
                  </a:lnTo>
                  <a:lnTo>
                    <a:pt x="318223" y="436118"/>
                  </a:lnTo>
                  <a:lnTo>
                    <a:pt x="318223" y="354253"/>
                  </a:lnTo>
                  <a:lnTo>
                    <a:pt x="25742" y="354253"/>
                  </a:lnTo>
                  <a:lnTo>
                    <a:pt x="17780" y="346290"/>
                  </a:lnTo>
                  <a:lnTo>
                    <a:pt x="17780" y="304292"/>
                  </a:lnTo>
                  <a:lnTo>
                    <a:pt x="522427" y="304292"/>
                  </a:lnTo>
                  <a:lnTo>
                    <a:pt x="522427" y="286512"/>
                  </a:lnTo>
                  <a:lnTo>
                    <a:pt x="499071" y="286512"/>
                  </a:lnTo>
                  <a:lnTo>
                    <a:pt x="499071" y="150444"/>
                  </a:lnTo>
                  <a:lnTo>
                    <a:pt x="495096" y="146469"/>
                  </a:lnTo>
                  <a:lnTo>
                    <a:pt x="485292" y="146469"/>
                  </a:lnTo>
                  <a:lnTo>
                    <a:pt x="481304" y="150444"/>
                  </a:lnTo>
                  <a:lnTo>
                    <a:pt x="481304" y="286512"/>
                  </a:lnTo>
                  <a:lnTo>
                    <a:pt x="58889" y="286512"/>
                  </a:lnTo>
                  <a:lnTo>
                    <a:pt x="58889" y="58940"/>
                  </a:lnTo>
                  <a:lnTo>
                    <a:pt x="59944" y="57886"/>
                  </a:lnTo>
                  <a:lnTo>
                    <a:pt x="480250" y="57886"/>
                  </a:lnTo>
                  <a:lnTo>
                    <a:pt x="481304" y="58940"/>
                  </a:lnTo>
                  <a:lnTo>
                    <a:pt x="481304" y="119595"/>
                  </a:lnTo>
                  <a:lnTo>
                    <a:pt x="485292" y="123583"/>
                  </a:lnTo>
                  <a:lnTo>
                    <a:pt x="495096" y="123583"/>
                  </a:lnTo>
                  <a:lnTo>
                    <a:pt x="499071" y="119595"/>
                  </a:lnTo>
                  <a:lnTo>
                    <a:pt x="499071" y="60236"/>
                  </a:lnTo>
                  <a:lnTo>
                    <a:pt x="498589" y="57886"/>
                  </a:lnTo>
                  <a:lnTo>
                    <a:pt x="497484" y="52412"/>
                  </a:lnTo>
                  <a:lnTo>
                    <a:pt x="493179" y="46012"/>
                  </a:lnTo>
                  <a:lnTo>
                    <a:pt x="486778" y="41706"/>
                  </a:lnTo>
                  <a:lnTo>
                    <a:pt x="478955" y="40119"/>
                  </a:lnTo>
                  <a:lnTo>
                    <a:pt x="61239" y="40119"/>
                  </a:lnTo>
                  <a:lnTo>
                    <a:pt x="53416" y="41706"/>
                  </a:lnTo>
                  <a:lnTo>
                    <a:pt x="47028" y="46012"/>
                  </a:lnTo>
                  <a:lnTo>
                    <a:pt x="42710" y="52412"/>
                  </a:lnTo>
                  <a:lnTo>
                    <a:pt x="41122" y="60236"/>
                  </a:lnTo>
                  <a:lnTo>
                    <a:pt x="41122" y="286512"/>
                  </a:lnTo>
                  <a:lnTo>
                    <a:pt x="17780" y="286512"/>
                  </a:lnTo>
                  <a:lnTo>
                    <a:pt x="17780" y="25742"/>
                  </a:lnTo>
                  <a:lnTo>
                    <a:pt x="25742" y="17767"/>
                  </a:lnTo>
                  <a:lnTo>
                    <a:pt x="514451" y="17767"/>
                  </a:lnTo>
                  <a:lnTo>
                    <a:pt x="522427" y="25742"/>
                  </a:lnTo>
                  <a:lnTo>
                    <a:pt x="522427" y="5461"/>
                  </a:lnTo>
                  <a:lnTo>
                    <a:pt x="518477" y="2794"/>
                  </a:lnTo>
                  <a:lnTo>
                    <a:pt x="504659" y="0"/>
                  </a:lnTo>
                  <a:lnTo>
                    <a:pt x="35547" y="0"/>
                  </a:lnTo>
                  <a:lnTo>
                    <a:pt x="21729" y="2794"/>
                  </a:lnTo>
                  <a:lnTo>
                    <a:pt x="10426" y="10414"/>
                  </a:lnTo>
                  <a:lnTo>
                    <a:pt x="2794" y="21717"/>
                  </a:lnTo>
                  <a:lnTo>
                    <a:pt x="0" y="35534"/>
                  </a:lnTo>
                  <a:lnTo>
                    <a:pt x="0" y="336486"/>
                  </a:lnTo>
                  <a:lnTo>
                    <a:pt x="2794" y="350304"/>
                  </a:lnTo>
                  <a:lnTo>
                    <a:pt x="10426" y="361607"/>
                  </a:lnTo>
                  <a:lnTo>
                    <a:pt x="21729" y="369227"/>
                  </a:lnTo>
                  <a:lnTo>
                    <a:pt x="35547" y="372033"/>
                  </a:lnTo>
                  <a:lnTo>
                    <a:pt x="210032" y="372033"/>
                  </a:lnTo>
                  <a:lnTo>
                    <a:pt x="209346" y="387235"/>
                  </a:lnTo>
                  <a:lnTo>
                    <a:pt x="208140" y="404533"/>
                  </a:lnTo>
                  <a:lnTo>
                    <a:pt x="206324" y="421601"/>
                  </a:lnTo>
                  <a:lnTo>
                    <a:pt x="203835" y="436118"/>
                  </a:lnTo>
                  <a:lnTo>
                    <a:pt x="160680" y="436118"/>
                  </a:lnTo>
                  <a:lnTo>
                    <a:pt x="156705" y="440093"/>
                  </a:lnTo>
                  <a:lnTo>
                    <a:pt x="156705" y="449897"/>
                  </a:lnTo>
                  <a:lnTo>
                    <a:pt x="160680" y="453885"/>
                  </a:lnTo>
                  <a:lnTo>
                    <a:pt x="379526" y="453885"/>
                  </a:lnTo>
                  <a:lnTo>
                    <a:pt x="383501" y="449897"/>
                  </a:lnTo>
                  <a:lnTo>
                    <a:pt x="383501" y="440093"/>
                  </a:lnTo>
                  <a:lnTo>
                    <a:pt x="379526" y="436118"/>
                  </a:lnTo>
                  <a:lnTo>
                    <a:pt x="336372" y="436118"/>
                  </a:lnTo>
                  <a:lnTo>
                    <a:pt x="333883" y="421601"/>
                  </a:lnTo>
                  <a:lnTo>
                    <a:pt x="332079" y="404533"/>
                  </a:lnTo>
                  <a:lnTo>
                    <a:pt x="330873" y="387235"/>
                  </a:lnTo>
                  <a:lnTo>
                    <a:pt x="330187" y="372033"/>
                  </a:lnTo>
                  <a:lnTo>
                    <a:pt x="504659" y="372033"/>
                  </a:lnTo>
                  <a:lnTo>
                    <a:pt x="518477" y="369227"/>
                  </a:lnTo>
                  <a:lnTo>
                    <a:pt x="529780" y="361607"/>
                  </a:lnTo>
                  <a:lnTo>
                    <a:pt x="534733" y="354253"/>
                  </a:lnTo>
                  <a:lnTo>
                    <a:pt x="537400" y="350304"/>
                  </a:lnTo>
                  <a:lnTo>
                    <a:pt x="540194" y="336486"/>
                  </a:lnTo>
                  <a:lnTo>
                    <a:pt x="540194" y="304292"/>
                  </a:lnTo>
                  <a:lnTo>
                    <a:pt x="540194" y="286512"/>
                  </a:lnTo>
                  <a:lnTo>
                    <a:pt x="540194" y="35534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71" name="object 7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477504" y="5092646"/>
              <a:ext cx="244728" cy="144208"/>
            </a:xfrm>
            <a:prstGeom prst="rect">
              <a:avLst/>
            </a:prstGeom>
          </p:spPr>
        </p:pic>
      </p:grpSp>
      <p:grpSp>
        <p:nvGrpSpPr>
          <p:cNvPr id="72" name="object 72"/>
          <p:cNvGrpSpPr/>
          <p:nvPr/>
        </p:nvGrpSpPr>
        <p:grpSpPr>
          <a:xfrm>
            <a:off x="15340024" y="4559332"/>
            <a:ext cx="1315143" cy="1104678"/>
            <a:chOff x="9302857" y="2764736"/>
            <a:chExt cx="797560" cy="669925"/>
          </a:xfrm>
        </p:grpSpPr>
        <p:sp>
          <p:nvSpPr>
            <p:cNvPr id="73" name="object 73"/>
            <p:cNvSpPr/>
            <p:nvPr/>
          </p:nvSpPr>
          <p:spPr>
            <a:xfrm>
              <a:off x="9302851" y="2764739"/>
              <a:ext cx="797560" cy="669925"/>
            </a:xfrm>
            <a:custGeom>
              <a:avLst/>
              <a:gdLst/>
              <a:ahLst/>
              <a:cxnLst/>
              <a:rect l="l" t="t" r="r" b="b"/>
              <a:pathLst>
                <a:path w="797559" h="669925">
                  <a:moveTo>
                    <a:pt x="438188" y="478650"/>
                  </a:moveTo>
                  <a:lnTo>
                    <a:pt x="432308" y="472770"/>
                  </a:lnTo>
                  <a:lnTo>
                    <a:pt x="364807" y="472770"/>
                  </a:lnTo>
                  <a:lnTo>
                    <a:pt x="358940" y="478650"/>
                  </a:lnTo>
                  <a:lnTo>
                    <a:pt x="358940" y="493128"/>
                  </a:lnTo>
                  <a:lnTo>
                    <a:pt x="364807" y="498995"/>
                  </a:lnTo>
                  <a:lnTo>
                    <a:pt x="372046" y="498995"/>
                  </a:lnTo>
                  <a:lnTo>
                    <a:pt x="432308" y="498995"/>
                  </a:lnTo>
                  <a:lnTo>
                    <a:pt x="438188" y="493128"/>
                  </a:lnTo>
                  <a:lnTo>
                    <a:pt x="438188" y="478650"/>
                  </a:lnTo>
                  <a:close/>
                </a:path>
                <a:path w="797559" h="669925">
                  <a:moveTo>
                    <a:pt x="797115" y="52438"/>
                  </a:moveTo>
                  <a:lnTo>
                    <a:pt x="792988" y="32054"/>
                  </a:lnTo>
                  <a:lnTo>
                    <a:pt x="789063" y="26225"/>
                  </a:lnTo>
                  <a:lnTo>
                    <a:pt x="781735" y="15379"/>
                  </a:lnTo>
                  <a:lnTo>
                    <a:pt x="770890" y="8064"/>
                  </a:lnTo>
                  <a:lnTo>
                    <a:pt x="770890" y="52438"/>
                  </a:lnTo>
                  <a:lnTo>
                    <a:pt x="770890" y="422783"/>
                  </a:lnTo>
                  <a:lnTo>
                    <a:pt x="770890" y="449021"/>
                  </a:lnTo>
                  <a:lnTo>
                    <a:pt x="770890" y="496531"/>
                  </a:lnTo>
                  <a:lnTo>
                    <a:pt x="768832" y="506730"/>
                  </a:lnTo>
                  <a:lnTo>
                    <a:pt x="763206" y="515061"/>
                  </a:lnTo>
                  <a:lnTo>
                    <a:pt x="754875" y="520687"/>
                  </a:lnTo>
                  <a:lnTo>
                    <a:pt x="744677" y="522744"/>
                  </a:lnTo>
                  <a:lnTo>
                    <a:pt x="469569" y="522744"/>
                  </a:lnTo>
                  <a:lnTo>
                    <a:pt x="469569" y="643534"/>
                  </a:lnTo>
                  <a:lnTo>
                    <a:pt x="327545" y="643534"/>
                  </a:lnTo>
                  <a:lnTo>
                    <a:pt x="331228" y="619277"/>
                  </a:lnTo>
                  <a:lnTo>
                    <a:pt x="333743" y="593204"/>
                  </a:lnTo>
                  <a:lnTo>
                    <a:pt x="335305" y="568642"/>
                  </a:lnTo>
                  <a:lnTo>
                    <a:pt x="336143" y="548970"/>
                  </a:lnTo>
                  <a:lnTo>
                    <a:pt x="460971" y="548970"/>
                  </a:lnTo>
                  <a:lnTo>
                    <a:pt x="461797" y="568642"/>
                  </a:lnTo>
                  <a:lnTo>
                    <a:pt x="463372" y="593204"/>
                  </a:lnTo>
                  <a:lnTo>
                    <a:pt x="465886" y="619277"/>
                  </a:lnTo>
                  <a:lnTo>
                    <a:pt x="469569" y="643534"/>
                  </a:lnTo>
                  <a:lnTo>
                    <a:pt x="469569" y="522744"/>
                  </a:lnTo>
                  <a:lnTo>
                    <a:pt x="52438" y="522744"/>
                  </a:lnTo>
                  <a:lnTo>
                    <a:pt x="42240" y="520687"/>
                  </a:lnTo>
                  <a:lnTo>
                    <a:pt x="33909" y="515061"/>
                  </a:lnTo>
                  <a:lnTo>
                    <a:pt x="28282" y="506730"/>
                  </a:lnTo>
                  <a:lnTo>
                    <a:pt x="26225" y="496531"/>
                  </a:lnTo>
                  <a:lnTo>
                    <a:pt x="26225" y="449021"/>
                  </a:lnTo>
                  <a:lnTo>
                    <a:pt x="770890" y="449021"/>
                  </a:lnTo>
                  <a:lnTo>
                    <a:pt x="770890" y="422783"/>
                  </a:lnTo>
                  <a:lnTo>
                    <a:pt x="736447" y="422783"/>
                  </a:lnTo>
                  <a:lnTo>
                    <a:pt x="736447" y="221996"/>
                  </a:lnTo>
                  <a:lnTo>
                    <a:pt x="730567" y="216128"/>
                  </a:lnTo>
                  <a:lnTo>
                    <a:pt x="716089" y="216128"/>
                  </a:lnTo>
                  <a:lnTo>
                    <a:pt x="710222" y="221996"/>
                  </a:lnTo>
                  <a:lnTo>
                    <a:pt x="710222" y="422783"/>
                  </a:lnTo>
                  <a:lnTo>
                    <a:pt x="86893" y="422783"/>
                  </a:lnTo>
                  <a:lnTo>
                    <a:pt x="86893" y="86982"/>
                  </a:lnTo>
                  <a:lnTo>
                    <a:pt x="88455" y="85420"/>
                  </a:lnTo>
                  <a:lnTo>
                    <a:pt x="708660" y="85420"/>
                  </a:lnTo>
                  <a:lnTo>
                    <a:pt x="710222" y="86982"/>
                  </a:lnTo>
                  <a:lnTo>
                    <a:pt x="710222" y="176479"/>
                  </a:lnTo>
                  <a:lnTo>
                    <a:pt x="716089" y="182359"/>
                  </a:lnTo>
                  <a:lnTo>
                    <a:pt x="730567" y="182359"/>
                  </a:lnTo>
                  <a:lnTo>
                    <a:pt x="736447" y="176479"/>
                  </a:lnTo>
                  <a:lnTo>
                    <a:pt x="736447" y="88887"/>
                  </a:lnTo>
                  <a:lnTo>
                    <a:pt x="706755" y="59194"/>
                  </a:lnTo>
                  <a:lnTo>
                    <a:pt x="90360" y="59194"/>
                  </a:lnTo>
                  <a:lnTo>
                    <a:pt x="78816" y="61531"/>
                  </a:lnTo>
                  <a:lnTo>
                    <a:pt x="69380" y="67906"/>
                  </a:lnTo>
                  <a:lnTo>
                    <a:pt x="63017" y="77343"/>
                  </a:lnTo>
                  <a:lnTo>
                    <a:pt x="60680" y="88887"/>
                  </a:lnTo>
                  <a:lnTo>
                    <a:pt x="60680" y="422783"/>
                  </a:lnTo>
                  <a:lnTo>
                    <a:pt x="26225" y="422783"/>
                  </a:lnTo>
                  <a:lnTo>
                    <a:pt x="26225" y="52438"/>
                  </a:lnTo>
                  <a:lnTo>
                    <a:pt x="28282" y="42252"/>
                  </a:lnTo>
                  <a:lnTo>
                    <a:pt x="33909" y="33921"/>
                  </a:lnTo>
                  <a:lnTo>
                    <a:pt x="42240" y="28295"/>
                  </a:lnTo>
                  <a:lnTo>
                    <a:pt x="52438" y="26225"/>
                  </a:lnTo>
                  <a:lnTo>
                    <a:pt x="744677" y="26225"/>
                  </a:lnTo>
                  <a:lnTo>
                    <a:pt x="754875" y="28295"/>
                  </a:lnTo>
                  <a:lnTo>
                    <a:pt x="763206" y="33921"/>
                  </a:lnTo>
                  <a:lnTo>
                    <a:pt x="768832" y="42252"/>
                  </a:lnTo>
                  <a:lnTo>
                    <a:pt x="770890" y="52438"/>
                  </a:lnTo>
                  <a:lnTo>
                    <a:pt x="770890" y="8064"/>
                  </a:lnTo>
                  <a:lnTo>
                    <a:pt x="765073" y="4127"/>
                  </a:lnTo>
                  <a:lnTo>
                    <a:pt x="744677" y="0"/>
                  </a:lnTo>
                  <a:lnTo>
                    <a:pt x="52438" y="0"/>
                  </a:lnTo>
                  <a:lnTo>
                    <a:pt x="32042" y="4127"/>
                  </a:lnTo>
                  <a:lnTo>
                    <a:pt x="15379" y="15379"/>
                  </a:lnTo>
                  <a:lnTo>
                    <a:pt x="4127" y="32054"/>
                  </a:lnTo>
                  <a:lnTo>
                    <a:pt x="0" y="52438"/>
                  </a:lnTo>
                  <a:lnTo>
                    <a:pt x="0" y="496531"/>
                  </a:lnTo>
                  <a:lnTo>
                    <a:pt x="4127" y="516928"/>
                  </a:lnTo>
                  <a:lnTo>
                    <a:pt x="15379" y="533603"/>
                  </a:lnTo>
                  <a:lnTo>
                    <a:pt x="32042" y="544842"/>
                  </a:lnTo>
                  <a:lnTo>
                    <a:pt x="52438" y="548970"/>
                  </a:lnTo>
                  <a:lnTo>
                    <a:pt x="309918" y="548970"/>
                  </a:lnTo>
                  <a:lnTo>
                    <a:pt x="308902" y="571411"/>
                  </a:lnTo>
                  <a:lnTo>
                    <a:pt x="307124" y="596938"/>
                  </a:lnTo>
                  <a:lnTo>
                    <a:pt x="304457" y="622122"/>
                  </a:lnTo>
                  <a:lnTo>
                    <a:pt x="300774" y="643534"/>
                  </a:lnTo>
                  <a:lnTo>
                    <a:pt x="237096" y="643534"/>
                  </a:lnTo>
                  <a:lnTo>
                    <a:pt x="231228" y="649401"/>
                  </a:lnTo>
                  <a:lnTo>
                    <a:pt x="231228" y="663879"/>
                  </a:lnTo>
                  <a:lnTo>
                    <a:pt x="237096" y="669759"/>
                  </a:lnTo>
                  <a:lnTo>
                    <a:pt x="560019" y="669759"/>
                  </a:lnTo>
                  <a:lnTo>
                    <a:pt x="565886" y="663879"/>
                  </a:lnTo>
                  <a:lnTo>
                    <a:pt x="565886" y="649401"/>
                  </a:lnTo>
                  <a:lnTo>
                    <a:pt x="560019" y="643534"/>
                  </a:lnTo>
                  <a:lnTo>
                    <a:pt x="496341" y="643534"/>
                  </a:lnTo>
                  <a:lnTo>
                    <a:pt x="492658" y="622122"/>
                  </a:lnTo>
                  <a:lnTo>
                    <a:pt x="490004" y="596938"/>
                  </a:lnTo>
                  <a:lnTo>
                    <a:pt x="488226" y="571411"/>
                  </a:lnTo>
                  <a:lnTo>
                    <a:pt x="487210" y="548970"/>
                  </a:lnTo>
                  <a:lnTo>
                    <a:pt x="744677" y="548970"/>
                  </a:lnTo>
                  <a:lnTo>
                    <a:pt x="765073" y="544842"/>
                  </a:lnTo>
                  <a:lnTo>
                    <a:pt x="781735" y="533603"/>
                  </a:lnTo>
                  <a:lnTo>
                    <a:pt x="789063" y="522744"/>
                  </a:lnTo>
                  <a:lnTo>
                    <a:pt x="792988" y="516928"/>
                  </a:lnTo>
                  <a:lnTo>
                    <a:pt x="797115" y="496531"/>
                  </a:lnTo>
                  <a:lnTo>
                    <a:pt x="797115" y="449021"/>
                  </a:lnTo>
                  <a:lnTo>
                    <a:pt x="797115" y="422783"/>
                  </a:lnTo>
                  <a:lnTo>
                    <a:pt x="797115" y="52438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74" name="object 7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636955" y="2985005"/>
              <a:ext cx="134480" cy="13448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9696448" y="2873899"/>
              <a:ext cx="15875" cy="62230"/>
            </a:xfrm>
            <a:custGeom>
              <a:avLst/>
              <a:gdLst/>
              <a:ahLst/>
              <a:cxnLst/>
              <a:rect l="l" t="t" r="r" b="b"/>
              <a:pathLst>
                <a:path w="15875" h="62230">
                  <a:moveTo>
                    <a:pt x="12039" y="0"/>
                  </a:moveTo>
                  <a:lnTo>
                    <a:pt x="3467" y="0"/>
                  </a:lnTo>
                  <a:lnTo>
                    <a:pt x="0" y="3467"/>
                  </a:lnTo>
                  <a:lnTo>
                    <a:pt x="0" y="58559"/>
                  </a:lnTo>
                  <a:lnTo>
                    <a:pt x="3467" y="62039"/>
                  </a:lnTo>
                  <a:lnTo>
                    <a:pt x="12039" y="62039"/>
                  </a:lnTo>
                  <a:lnTo>
                    <a:pt x="15506" y="58559"/>
                  </a:lnTo>
                  <a:lnTo>
                    <a:pt x="15506" y="54279"/>
                  </a:lnTo>
                  <a:lnTo>
                    <a:pt x="15506" y="3467"/>
                  </a:lnTo>
                  <a:lnTo>
                    <a:pt x="12039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76" name="object 76"/>
            <p:cNvSpPr/>
            <p:nvPr/>
          </p:nvSpPr>
          <p:spPr>
            <a:xfrm>
              <a:off x="9696448" y="2873899"/>
              <a:ext cx="15875" cy="62230"/>
            </a:xfrm>
            <a:custGeom>
              <a:avLst/>
              <a:gdLst/>
              <a:ahLst/>
              <a:cxnLst/>
              <a:rect l="l" t="t" r="r" b="b"/>
              <a:pathLst>
                <a:path w="15875" h="62230">
                  <a:moveTo>
                    <a:pt x="15506" y="54279"/>
                  </a:moveTo>
                  <a:lnTo>
                    <a:pt x="15506" y="7759"/>
                  </a:lnTo>
                  <a:lnTo>
                    <a:pt x="15506" y="3467"/>
                  </a:lnTo>
                  <a:lnTo>
                    <a:pt x="12039" y="0"/>
                  </a:lnTo>
                  <a:lnTo>
                    <a:pt x="7747" y="0"/>
                  </a:lnTo>
                  <a:lnTo>
                    <a:pt x="3467" y="0"/>
                  </a:lnTo>
                  <a:lnTo>
                    <a:pt x="0" y="3467"/>
                  </a:lnTo>
                  <a:lnTo>
                    <a:pt x="0" y="7759"/>
                  </a:lnTo>
                  <a:lnTo>
                    <a:pt x="0" y="54279"/>
                  </a:lnTo>
                  <a:lnTo>
                    <a:pt x="0" y="58559"/>
                  </a:lnTo>
                  <a:lnTo>
                    <a:pt x="3467" y="62039"/>
                  </a:lnTo>
                  <a:lnTo>
                    <a:pt x="7747" y="62039"/>
                  </a:lnTo>
                  <a:lnTo>
                    <a:pt x="12039" y="62039"/>
                  </a:lnTo>
                  <a:lnTo>
                    <a:pt x="15506" y="58559"/>
                  </a:lnTo>
                  <a:lnTo>
                    <a:pt x="15506" y="54279"/>
                  </a:lnTo>
                  <a:close/>
                </a:path>
              </a:pathLst>
            </a:custGeom>
            <a:ln w="10414">
              <a:solidFill>
                <a:srgbClr val="4D5464"/>
              </a:solidFill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77" name="object 77"/>
            <p:cNvSpPr/>
            <p:nvPr/>
          </p:nvSpPr>
          <p:spPr>
            <a:xfrm>
              <a:off x="9570684" y="2895466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5" h="50164">
                  <a:moveTo>
                    <a:pt x="10972" y="0"/>
                  </a:moveTo>
                  <a:lnTo>
                    <a:pt x="6057" y="0"/>
                  </a:lnTo>
                  <a:lnTo>
                    <a:pt x="0" y="6057"/>
                  </a:lnTo>
                  <a:lnTo>
                    <a:pt x="0" y="10972"/>
                  </a:lnTo>
                  <a:lnTo>
                    <a:pt x="38950" y="49911"/>
                  </a:lnTo>
                  <a:lnTo>
                    <a:pt x="43865" y="49911"/>
                  </a:lnTo>
                  <a:lnTo>
                    <a:pt x="46888" y="46888"/>
                  </a:lnTo>
                  <a:lnTo>
                    <a:pt x="49911" y="43865"/>
                  </a:lnTo>
                  <a:lnTo>
                    <a:pt x="49911" y="38950"/>
                  </a:lnTo>
                  <a:lnTo>
                    <a:pt x="10972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78" name="object 78"/>
            <p:cNvSpPr/>
            <p:nvPr/>
          </p:nvSpPr>
          <p:spPr>
            <a:xfrm>
              <a:off x="9570684" y="2895466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5" h="50164">
                  <a:moveTo>
                    <a:pt x="46888" y="46888"/>
                  </a:moveTo>
                  <a:lnTo>
                    <a:pt x="49911" y="43865"/>
                  </a:lnTo>
                  <a:lnTo>
                    <a:pt x="49911" y="38950"/>
                  </a:lnTo>
                  <a:lnTo>
                    <a:pt x="46888" y="35915"/>
                  </a:lnTo>
                  <a:lnTo>
                    <a:pt x="13995" y="3022"/>
                  </a:lnTo>
                  <a:lnTo>
                    <a:pt x="10972" y="0"/>
                  </a:lnTo>
                  <a:lnTo>
                    <a:pt x="6057" y="0"/>
                  </a:lnTo>
                  <a:lnTo>
                    <a:pt x="3035" y="3022"/>
                  </a:lnTo>
                  <a:lnTo>
                    <a:pt x="0" y="6057"/>
                  </a:lnTo>
                  <a:lnTo>
                    <a:pt x="0" y="10972"/>
                  </a:lnTo>
                  <a:lnTo>
                    <a:pt x="3035" y="13995"/>
                  </a:lnTo>
                  <a:lnTo>
                    <a:pt x="35928" y="46888"/>
                  </a:lnTo>
                  <a:lnTo>
                    <a:pt x="38950" y="49911"/>
                  </a:lnTo>
                  <a:lnTo>
                    <a:pt x="43865" y="49911"/>
                  </a:lnTo>
                  <a:lnTo>
                    <a:pt x="46888" y="46888"/>
                  </a:lnTo>
                  <a:close/>
                </a:path>
              </a:pathLst>
            </a:custGeom>
            <a:ln w="10414">
              <a:solidFill>
                <a:srgbClr val="4D5464"/>
              </a:solidFill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79" name="object 79"/>
            <p:cNvSpPr/>
            <p:nvPr/>
          </p:nvSpPr>
          <p:spPr>
            <a:xfrm>
              <a:off x="9787800" y="2895466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5" h="50164">
                  <a:moveTo>
                    <a:pt x="43865" y="0"/>
                  </a:moveTo>
                  <a:lnTo>
                    <a:pt x="38950" y="0"/>
                  </a:lnTo>
                  <a:lnTo>
                    <a:pt x="0" y="38950"/>
                  </a:lnTo>
                  <a:lnTo>
                    <a:pt x="0" y="43865"/>
                  </a:lnTo>
                  <a:lnTo>
                    <a:pt x="6057" y="49911"/>
                  </a:lnTo>
                  <a:lnTo>
                    <a:pt x="10960" y="49911"/>
                  </a:lnTo>
                  <a:lnTo>
                    <a:pt x="13995" y="46888"/>
                  </a:lnTo>
                  <a:lnTo>
                    <a:pt x="49910" y="10972"/>
                  </a:lnTo>
                  <a:lnTo>
                    <a:pt x="49910" y="6057"/>
                  </a:lnTo>
                  <a:lnTo>
                    <a:pt x="43865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80" name="object 80"/>
            <p:cNvSpPr/>
            <p:nvPr/>
          </p:nvSpPr>
          <p:spPr>
            <a:xfrm>
              <a:off x="9787800" y="2895466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5" h="50164">
                  <a:moveTo>
                    <a:pt x="13995" y="46888"/>
                  </a:moveTo>
                  <a:lnTo>
                    <a:pt x="46888" y="13995"/>
                  </a:lnTo>
                  <a:lnTo>
                    <a:pt x="49910" y="10972"/>
                  </a:lnTo>
                  <a:lnTo>
                    <a:pt x="49910" y="6057"/>
                  </a:lnTo>
                  <a:lnTo>
                    <a:pt x="46888" y="3022"/>
                  </a:lnTo>
                  <a:lnTo>
                    <a:pt x="43865" y="0"/>
                  </a:lnTo>
                  <a:lnTo>
                    <a:pt x="38950" y="0"/>
                  </a:lnTo>
                  <a:lnTo>
                    <a:pt x="35928" y="3022"/>
                  </a:lnTo>
                  <a:lnTo>
                    <a:pt x="3022" y="35915"/>
                  </a:lnTo>
                  <a:lnTo>
                    <a:pt x="0" y="38950"/>
                  </a:lnTo>
                  <a:lnTo>
                    <a:pt x="0" y="43865"/>
                  </a:lnTo>
                  <a:lnTo>
                    <a:pt x="3022" y="46888"/>
                  </a:lnTo>
                  <a:lnTo>
                    <a:pt x="6057" y="49911"/>
                  </a:lnTo>
                  <a:lnTo>
                    <a:pt x="10960" y="49911"/>
                  </a:lnTo>
                  <a:lnTo>
                    <a:pt x="13995" y="46888"/>
                  </a:lnTo>
                  <a:close/>
                </a:path>
              </a:pathLst>
            </a:custGeom>
            <a:ln w="10414">
              <a:solidFill>
                <a:srgbClr val="4D5464"/>
              </a:solidFill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81" name="object 81"/>
            <p:cNvSpPr/>
            <p:nvPr/>
          </p:nvSpPr>
          <p:spPr>
            <a:xfrm>
              <a:off x="9504805" y="2951438"/>
              <a:ext cx="399415" cy="201930"/>
            </a:xfrm>
            <a:custGeom>
              <a:avLst/>
              <a:gdLst/>
              <a:ahLst/>
              <a:cxnLst/>
              <a:rect l="l" t="t" r="r" b="b"/>
              <a:pathLst>
                <a:path w="399415" h="201930">
                  <a:moveTo>
                    <a:pt x="40209" y="106806"/>
                  </a:moveTo>
                  <a:lnTo>
                    <a:pt x="19519" y="106806"/>
                  </a:lnTo>
                  <a:lnTo>
                    <a:pt x="53650" y="146046"/>
                  </a:lnTo>
                  <a:lnTo>
                    <a:pt x="96786" y="175921"/>
                  </a:lnTo>
                  <a:lnTo>
                    <a:pt x="146257" y="194941"/>
                  </a:lnTo>
                  <a:lnTo>
                    <a:pt x="199389" y="201612"/>
                  </a:lnTo>
                  <a:lnTo>
                    <a:pt x="252530" y="194941"/>
                  </a:lnTo>
                  <a:lnTo>
                    <a:pt x="275513" y="186105"/>
                  </a:lnTo>
                  <a:lnTo>
                    <a:pt x="199389" y="186105"/>
                  </a:lnTo>
                  <a:lnTo>
                    <a:pt x="149191" y="179707"/>
                  </a:lnTo>
                  <a:lnTo>
                    <a:pt x="102581" y="161483"/>
                  </a:lnTo>
                  <a:lnTo>
                    <a:pt x="62176" y="132892"/>
                  </a:lnTo>
                  <a:lnTo>
                    <a:pt x="40209" y="106806"/>
                  </a:lnTo>
                  <a:close/>
                </a:path>
                <a:path w="399415" h="201930">
                  <a:moveTo>
                    <a:pt x="273588" y="15506"/>
                  </a:moveTo>
                  <a:lnTo>
                    <a:pt x="199389" y="15506"/>
                  </a:lnTo>
                  <a:lnTo>
                    <a:pt x="254509" y="24182"/>
                  </a:lnTo>
                  <a:lnTo>
                    <a:pt x="302434" y="45299"/>
                  </a:lnTo>
                  <a:lnTo>
                    <a:pt x="341039" y="71490"/>
                  </a:lnTo>
                  <a:lnTo>
                    <a:pt x="368198" y="95389"/>
                  </a:lnTo>
                  <a:lnTo>
                    <a:pt x="336616" y="132892"/>
                  </a:lnTo>
                  <a:lnTo>
                    <a:pt x="296210" y="161483"/>
                  </a:lnTo>
                  <a:lnTo>
                    <a:pt x="249596" y="179707"/>
                  </a:lnTo>
                  <a:lnTo>
                    <a:pt x="199389" y="186105"/>
                  </a:lnTo>
                  <a:lnTo>
                    <a:pt x="275513" y="186105"/>
                  </a:lnTo>
                  <a:lnTo>
                    <a:pt x="302004" y="175921"/>
                  </a:lnTo>
                  <a:lnTo>
                    <a:pt x="345142" y="146046"/>
                  </a:lnTo>
                  <a:lnTo>
                    <a:pt x="379272" y="106806"/>
                  </a:lnTo>
                  <a:lnTo>
                    <a:pt x="398701" y="106806"/>
                  </a:lnTo>
                  <a:lnTo>
                    <a:pt x="363720" y="70097"/>
                  </a:lnTo>
                  <a:lnTo>
                    <a:pt x="326846" y="42091"/>
                  </a:lnTo>
                  <a:lnTo>
                    <a:pt x="286435" y="19890"/>
                  </a:lnTo>
                  <a:lnTo>
                    <a:pt x="273588" y="15506"/>
                  </a:lnTo>
                  <a:close/>
                </a:path>
                <a:path w="399415" h="201930">
                  <a:moveTo>
                    <a:pt x="398701" y="106806"/>
                  </a:moveTo>
                  <a:lnTo>
                    <a:pt x="379272" y="106806"/>
                  </a:lnTo>
                  <a:lnTo>
                    <a:pt x="380987" y="108661"/>
                  </a:lnTo>
                  <a:lnTo>
                    <a:pt x="384340" y="112394"/>
                  </a:lnTo>
                  <a:lnTo>
                    <a:pt x="387159" y="115595"/>
                  </a:lnTo>
                  <a:lnTo>
                    <a:pt x="392061" y="115925"/>
                  </a:lnTo>
                  <a:lnTo>
                    <a:pt x="398487" y="110248"/>
                  </a:lnTo>
                  <a:lnTo>
                    <a:pt x="398701" y="106806"/>
                  </a:lnTo>
                  <a:close/>
                </a:path>
                <a:path w="399415" h="201930">
                  <a:moveTo>
                    <a:pt x="199389" y="0"/>
                  </a:moveTo>
                  <a:lnTo>
                    <a:pt x="155195" y="5269"/>
                  </a:lnTo>
                  <a:lnTo>
                    <a:pt x="112345" y="19894"/>
                  </a:lnTo>
                  <a:lnTo>
                    <a:pt x="71936" y="42097"/>
                  </a:lnTo>
                  <a:lnTo>
                    <a:pt x="35066" y="70102"/>
                  </a:lnTo>
                  <a:lnTo>
                    <a:pt x="2832" y="102133"/>
                  </a:lnTo>
                  <a:lnTo>
                    <a:pt x="0" y="105346"/>
                  </a:lnTo>
                  <a:lnTo>
                    <a:pt x="304" y="110248"/>
                  </a:lnTo>
                  <a:lnTo>
                    <a:pt x="6718" y="115912"/>
                  </a:lnTo>
                  <a:lnTo>
                    <a:pt x="11631" y="115595"/>
                  </a:lnTo>
                  <a:lnTo>
                    <a:pt x="16103" y="110528"/>
                  </a:lnTo>
                  <a:lnTo>
                    <a:pt x="19519" y="106806"/>
                  </a:lnTo>
                  <a:lnTo>
                    <a:pt x="40209" y="106806"/>
                  </a:lnTo>
                  <a:lnTo>
                    <a:pt x="30594" y="95389"/>
                  </a:lnTo>
                  <a:lnTo>
                    <a:pt x="57747" y="71490"/>
                  </a:lnTo>
                  <a:lnTo>
                    <a:pt x="96351" y="45299"/>
                  </a:lnTo>
                  <a:lnTo>
                    <a:pt x="144276" y="24182"/>
                  </a:lnTo>
                  <a:lnTo>
                    <a:pt x="199389" y="15506"/>
                  </a:lnTo>
                  <a:lnTo>
                    <a:pt x="273588" y="15506"/>
                  </a:lnTo>
                  <a:lnTo>
                    <a:pt x="243584" y="5268"/>
                  </a:lnTo>
                  <a:lnTo>
                    <a:pt x="199389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82" name="object 82"/>
            <p:cNvSpPr/>
            <p:nvPr/>
          </p:nvSpPr>
          <p:spPr>
            <a:xfrm>
              <a:off x="9504805" y="2951438"/>
              <a:ext cx="399415" cy="201930"/>
            </a:xfrm>
            <a:custGeom>
              <a:avLst/>
              <a:gdLst/>
              <a:ahLst/>
              <a:cxnLst/>
              <a:rect l="l" t="t" r="r" b="b"/>
              <a:pathLst>
                <a:path w="399415" h="201930">
                  <a:moveTo>
                    <a:pt x="2832" y="102133"/>
                  </a:moveTo>
                  <a:lnTo>
                    <a:pt x="0" y="105346"/>
                  </a:lnTo>
                  <a:lnTo>
                    <a:pt x="304" y="110248"/>
                  </a:lnTo>
                  <a:lnTo>
                    <a:pt x="3505" y="113080"/>
                  </a:lnTo>
                  <a:lnTo>
                    <a:pt x="6718" y="115912"/>
                  </a:lnTo>
                  <a:lnTo>
                    <a:pt x="11620" y="115608"/>
                  </a:lnTo>
                  <a:lnTo>
                    <a:pt x="14452" y="112394"/>
                  </a:lnTo>
                  <a:lnTo>
                    <a:pt x="16103" y="110528"/>
                  </a:lnTo>
                  <a:lnTo>
                    <a:pt x="17805" y="108661"/>
                  </a:lnTo>
                  <a:lnTo>
                    <a:pt x="19519" y="106806"/>
                  </a:lnTo>
                  <a:lnTo>
                    <a:pt x="53650" y="146046"/>
                  </a:lnTo>
                  <a:lnTo>
                    <a:pt x="96786" y="175921"/>
                  </a:lnTo>
                  <a:lnTo>
                    <a:pt x="146257" y="194941"/>
                  </a:lnTo>
                  <a:lnTo>
                    <a:pt x="199389" y="201612"/>
                  </a:lnTo>
                  <a:lnTo>
                    <a:pt x="252530" y="194941"/>
                  </a:lnTo>
                  <a:lnTo>
                    <a:pt x="302004" y="175921"/>
                  </a:lnTo>
                  <a:lnTo>
                    <a:pt x="345142" y="146046"/>
                  </a:lnTo>
                  <a:lnTo>
                    <a:pt x="379272" y="106806"/>
                  </a:lnTo>
                  <a:lnTo>
                    <a:pt x="380987" y="108661"/>
                  </a:lnTo>
                  <a:lnTo>
                    <a:pt x="382676" y="110528"/>
                  </a:lnTo>
                  <a:lnTo>
                    <a:pt x="384340" y="112394"/>
                  </a:lnTo>
                  <a:lnTo>
                    <a:pt x="387159" y="115595"/>
                  </a:lnTo>
                  <a:lnTo>
                    <a:pt x="392061" y="115925"/>
                  </a:lnTo>
                  <a:lnTo>
                    <a:pt x="395274" y="113080"/>
                  </a:lnTo>
                  <a:lnTo>
                    <a:pt x="398487" y="110248"/>
                  </a:lnTo>
                  <a:lnTo>
                    <a:pt x="398792" y="105346"/>
                  </a:lnTo>
                  <a:lnTo>
                    <a:pt x="363720" y="70097"/>
                  </a:lnTo>
                  <a:lnTo>
                    <a:pt x="326846" y="42091"/>
                  </a:lnTo>
                  <a:lnTo>
                    <a:pt x="286435" y="19890"/>
                  </a:lnTo>
                  <a:lnTo>
                    <a:pt x="243584" y="5268"/>
                  </a:lnTo>
                  <a:lnTo>
                    <a:pt x="199389" y="0"/>
                  </a:lnTo>
                  <a:lnTo>
                    <a:pt x="155195" y="5269"/>
                  </a:lnTo>
                  <a:lnTo>
                    <a:pt x="112345" y="19894"/>
                  </a:lnTo>
                  <a:lnTo>
                    <a:pt x="71936" y="42097"/>
                  </a:lnTo>
                  <a:lnTo>
                    <a:pt x="35066" y="70102"/>
                  </a:lnTo>
                  <a:lnTo>
                    <a:pt x="2832" y="102133"/>
                  </a:lnTo>
                  <a:close/>
                </a:path>
                <a:path w="399415" h="201930">
                  <a:moveTo>
                    <a:pt x="199389" y="15506"/>
                  </a:moveTo>
                  <a:lnTo>
                    <a:pt x="254509" y="24182"/>
                  </a:lnTo>
                  <a:lnTo>
                    <a:pt x="302434" y="45299"/>
                  </a:lnTo>
                  <a:lnTo>
                    <a:pt x="341039" y="71490"/>
                  </a:lnTo>
                  <a:lnTo>
                    <a:pt x="368198" y="95389"/>
                  </a:lnTo>
                  <a:lnTo>
                    <a:pt x="336616" y="132892"/>
                  </a:lnTo>
                  <a:lnTo>
                    <a:pt x="296210" y="161483"/>
                  </a:lnTo>
                  <a:lnTo>
                    <a:pt x="249596" y="179707"/>
                  </a:lnTo>
                  <a:lnTo>
                    <a:pt x="199389" y="186105"/>
                  </a:lnTo>
                  <a:lnTo>
                    <a:pt x="149191" y="179707"/>
                  </a:lnTo>
                  <a:lnTo>
                    <a:pt x="102581" y="161483"/>
                  </a:lnTo>
                  <a:lnTo>
                    <a:pt x="62176" y="132892"/>
                  </a:lnTo>
                  <a:lnTo>
                    <a:pt x="30594" y="95389"/>
                  </a:lnTo>
                  <a:lnTo>
                    <a:pt x="57747" y="71490"/>
                  </a:lnTo>
                  <a:lnTo>
                    <a:pt x="96351" y="45299"/>
                  </a:lnTo>
                  <a:lnTo>
                    <a:pt x="144276" y="24182"/>
                  </a:lnTo>
                  <a:lnTo>
                    <a:pt x="199389" y="15506"/>
                  </a:lnTo>
                  <a:close/>
                </a:path>
              </a:pathLst>
            </a:custGeom>
            <a:ln w="10414">
              <a:solidFill>
                <a:srgbClr val="4D5464"/>
              </a:solidFill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</p:grpSp>
      <p:pic>
        <p:nvPicPr>
          <p:cNvPr id="83" name="object 8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7772144" y="4553299"/>
            <a:ext cx="1123384" cy="1123387"/>
          </a:xfrm>
          <a:prstGeom prst="rect">
            <a:avLst/>
          </a:prstGeom>
        </p:spPr>
      </p:pic>
      <p:grpSp>
        <p:nvGrpSpPr>
          <p:cNvPr id="84" name="object 84"/>
          <p:cNvGrpSpPr/>
          <p:nvPr/>
        </p:nvGrpSpPr>
        <p:grpSpPr>
          <a:xfrm>
            <a:off x="14039207" y="6186470"/>
            <a:ext cx="187427" cy="2021928"/>
            <a:chOff x="8513985" y="3751503"/>
            <a:chExt cx="113664" cy="1226185"/>
          </a:xfrm>
        </p:grpSpPr>
        <p:sp>
          <p:nvSpPr>
            <p:cNvPr id="85" name="object 85"/>
            <p:cNvSpPr/>
            <p:nvPr/>
          </p:nvSpPr>
          <p:spPr>
            <a:xfrm>
              <a:off x="8614899" y="3751503"/>
              <a:ext cx="0" cy="1216660"/>
            </a:xfrm>
            <a:custGeom>
              <a:avLst/>
              <a:gdLst/>
              <a:ahLst/>
              <a:cxnLst/>
              <a:rect l="l" t="t" r="r" b="b"/>
              <a:pathLst>
                <a:path h="1216660">
                  <a:moveTo>
                    <a:pt x="0" y="0"/>
                  </a:moveTo>
                  <a:lnTo>
                    <a:pt x="0" y="1216491"/>
                  </a:lnTo>
                </a:path>
              </a:pathLst>
            </a:custGeom>
            <a:ln w="25400">
              <a:solidFill>
                <a:srgbClr val="4B509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86" name="object 86"/>
            <p:cNvSpPr/>
            <p:nvPr/>
          </p:nvSpPr>
          <p:spPr>
            <a:xfrm>
              <a:off x="8513985" y="4283900"/>
              <a:ext cx="57785" cy="0"/>
            </a:xfrm>
            <a:custGeom>
              <a:avLst/>
              <a:gdLst/>
              <a:ahLst/>
              <a:cxnLst/>
              <a:rect l="l" t="t" r="r" b="b"/>
              <a:pathLst>
                <a:path w="57784">
                  <a:moveTo>
                    <a:pt x="0" y="0"/>
                  </a:moveTo>
                  <a:lnTo>
                    <a:pt x="57607" y="0"/>
                  </a:lnTo>
                </a:path>
              </a:pathLst>
            </a:custGeom>
            <a:ln w="25400">
              <a:solidFill>
                <a:srgbClr val="4B509E"/>
              </a:solidFill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87" name="object 87"/>
            <p:cNvSpPr/>
            <p:nvPr/>
          </p:nvSpPr>
          <p:spPr>
            <a:xfrm>
              <a:off x="8513985" y="4964499"/>
              <a:ext cx="57785" cy="0"/>
            </a:xfrm>
            <a:custGeom>
              <a:avLst/>
              <a:gdLst/>
              <a:ahLst/>
              <a:cxnLst/>
              <a:rect l="l" t="t" r="r" b="b"/>
              <a:pathLst>
                <a:path w="57784">
                  <a:moveTo>
                    <a:pt x="0" y="0"/>
                  </a:moveTo>
                  <a:lnTo>
                    <a:pt x="57607" y="0"/>
                  </a:lnTo>
                </a:path>
              </a:pathLst>
            </a:custGeom>
            <a:ln w="25400">
              <a:solidFill>
                <a:srgbClr val="4B509E"/>
              </a:solidFill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14184670" y="5316301"/>
            <a:ext cx="739243" cy="421975"/>
            <a:chOff x="8602200" y="3223795"/>
            <a:chExt cx="448309" cy="255904"/>
          </a:xfrm>
        </p:grpSpPr>
        <p:sp>
          <p:nvSpPr>
            <p:cNvPr id="89" name="object 89"/>
            <p:cNvSpPr/>
            <p:nvPr/>
          </p:nvSpPr>
          <p:spPr>
            <a:xfrm>
              <a:off x="8614900" y="3299392"/>
              <a:ext cx="0" cy="180340"/>
            </a:xfrm>
            <a:custGeom>
              <a:avLst/>
              <a:gdLst/>
              <a:ahLst/>
              <a:cxnLst/>
              <a:rect l="l" t="t" r="r" b="b"/>
              <a:pathLst>
                <a:path h="180339">
                  <a:moveTo>
                    <a:pt x="0" y="0"/>
                  </a:moveTo>
                  <a:lnTo>
                    <a:pt x="0" y="180013"/>
                  </a:lnTo>
                </a:path>
              </a:pathLst>
            </a:custGeom>
            <a:ln w="25400">
              <a:solidFill>
                <a:srgbClr val="4B509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90" name="object 90"/>
            <p:cNvSpPr/>
            <p:nvPr/>
          </p:nvSpPr>
          <p:spPr>
            <a:xfrm>
              <a:off x="8670590" y="3297646"/>
              <a:ext cx="323215" cy="0"/>
            </a:xfrm>
            <a:custGeom>
              <a:avLst/>
              <a:gdLst/>
              <a:ahLst/>
              <a:cxnLst/>
              <a:rect l="l" t="t" r="r" b="b"/>
              <a:pathLst>
                <a:path w="323215">
                  <a:moveTo>
                    <a:pt x="0" y="0"/>
                  </a:moveTo>
                  <a:lnTo>
                    <a:pt x="323049" y="0"/>
                  </a:lnTo>
                </a:path>
              </a:pathLst>
            </a:custGeom>
            <a:ln w="25400">
              <a:solidFill>
                <a:srgbClr val="4B509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91" name="object 91"/>
            <p:cNvSpPr/>
            <p:nvPr/>
          </p:nvSpPr>
          <p:spPr>
            <a:xfrm>
              <a:off x="8970961" y="3223795"/>
              <a:ext cx="80010" cy="147955"/>
            </a:xfrm>
            <a:custGeom>
              <a:avLst/>
              <a:gdLst/>
              <a:ahLst/>
              <a:cxnLst/>
              <a:rect l="l" t="t" r="r" b="b"/>
              <a:pathLst>
                <a:path w="80009" h="147954">
                  <a:moveTo>
                    <a:pt x="0" y="0"/>
                  </a:moveTo>
                  <a:lnTo>
                    <a:pt x="0" y="147700"/>
                  </a:lnTo>
                  <a:lnTo>
                    <a:pt x="79438" y="73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509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17117171" y="6812239"/>
            <a:ext cx="243972" cy="603123"/>
            <a:chOff x="10380596" y="4130997"/>
            <a:chExt cx="147955" cy="365760"/>
          </a:xfrm>
        </p:grpSpPr>
        <p:sp>
          <p:nvSpPr>
            <p:cNvPr id="93" name="object 93"/>
            <p:cNvSpPr/>
            <p:nvPr/>
          </p:nvSpPr>
          <p:spPr>
            <a:xfrm>
              <a:off x="10454447" y="4130997"/>
              <a:ext cx="0" cy="309245"/>
            </a:xfrm>
            <a:custGeom>
              <a:avLst/>
              <a:gdLst/>
              <a:ahLst/>
              <a:cxnLst/>
              <a:rect l="l" t="t" r="r" b="b"/>
              <a:pathLst>
                <a:path h="309245">
                  <a:moveTo>
                    <a:pt x="0" y="0"/>
                  </a:moveTo>
                  <a:lnTo>
                    <a:pt x="0" y="308648"/>
                  </a:lnTo>
                </a:path>
              </a:pathLst>
            </a:custGeom>
            <a:ln w="25400">
              <a:solidFill>
                <a:srgbClr val="4B509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94" name="object 94"/>
            <p:cNvSpPr/>
            <p:nvPr/>
          </p:nvSpPr>
          <p:spPr>
            <a:xfrm>
              <a:off x="10380596" y="4416969"/>
              <a:ext cx="147955" cy="80010"/>
            </a:xfrm>
            <a:custGeom>
              <a:avLst/>
              <a:gdLst/>
              <a:ahLst/>
              <a:cxnLst/>
              <a:rect l="l" t="t" r="r" b="b"/>
              <a:pathLst>
                <a:path w="147954" h="80010">
                  <a:moveTo>
                    <a:pt x="147701" y="0"/>
                  </a:moveTo>
                  <a:lnTo>
                    <a:pt x="0" y="0"/>
                  </a:lnTo>
                  <a:lnTo>
                    <a:pt x="73850" y="79425"/>
                  </a:lnTo>
                  <a:lnTo>
                    <a:pt x="147701" y="0"/>
                  </a:lnTo>
                  <a:close/>
                </a:path>
              </a:pathLst>
            </a:custGeom>
            <a:solidFill>
              <a:srgbClr val="4B509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</p:grpSp>
      <p:sp>
        <p:nvSpPr>
          <p:cNvPr id="95" name="object 95"/>
          <p:cNvSpPr txBox="1"/>
          <p:nvPr/>
        </p:nvSpPr>
        <p:spPr>
          <a:xfrm>
            <a:off x="13573069" y="5730947"/>
            <a:ext cx="1218811" cy="376500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20942">
              <a:spcBef>
                <a:spcPts val="165"/>
              </a:spcBef>
            </a:pPr>
            <a:r>
              <a:rPr sz="2309" dirty="0">
                <a:solidFill>
                  <a:srgbClr val="4D5464"/>
                </a:solidFill>
                <a:latin typeface="Verdana"/>
                <a:cs typeface="Verdana"/>
              </a:rPr>
              <a:t>Данные</a:t>
            </a:r>
            <a:endParaRPr sz="2309">
              <a:latin typeface="Verdana"/>
              <a:cs typeface="Verdana"/>
            </a:endParaRPr>
          </a:p>
        </p:txBody>
      </p:sp>
      <p:sp>
        <p:nvSpPr>
          <p:cNvPr id="96" name="object 96"/>
          <p:cNvSpPr txBox="1">
            <a:spLocks noGrp="1"/>
          </p:cNvSpPr>
          <p:nvPr>
            <p:ph type="sldNum" sz="quarter" idx="7"/>
          </p:nvPr>
        </p:nvSpPr>
        <p:spPr>
          <a:xfrm>
            <a:off x="49984707" y="29159538"/>
            <a:ext cx="921448" cy="326774"/>
          </a:xfrm>
          <a:prstGeom prst="rect">
            <a:avLst/>
          </a:prstGeom>
        </p:spPr>
        <p:txBody>
          <a:bodyPr vert="horz" wrap="square" lIns="0" tIns="21989" rIns="0" bIns="0" rtlCol="0" anchor="ctr">
            <a:spAutoFit/>
          </a:bodyPr>
          <a:lstStyle/>
          <a:p>
            <a:pPr marL="62827">
              <a:spcBef>
                <a:spcPts val="173"/>
              </a:spcBef>
            </a:pPr>
            <a:fld id="{81D60167-4931-47E6-BA6A-407CBD079E47}" type="slidenum">
              <a:rPr dirty="0"/>
              <a:pPr marL="62827">
                <a:spcBef>
                  <a:spcPts val="173"/>
                </a:spcBef>
              </a:pPr>
              <a:t>14</a:t>
            </a:fld>
            <a:endParaRPr dirty="0"/>
          </a:p>
        </p:txBody>
      </p:sp>
      <p:sp>
        <p:nvSpPr>
          <p:cNvPr id="97" name="object 97"/>
          <p:cNvSpPr txBox="1">
            <a:spLocks noGrp="1"/>
          </p:cNvSpPr>
          <p:nvPr>
            <p:ph type="ftr" sz="quarter" idx="5"/>
          </p:nvPr>
        </p:nvSpPr>
        <p:spPr>
          <a:xfrm>
            <a:off x="8782486" y="17489791"/>
            <a:ext cx="14370537" cy="326774"/>
          </a:xfrm>
          <a:prstGeom prst="rect">
            <a:avLst/>
          </a:prstGeom>
        </p:spPr>
        <p:txBody>
          <a:bodyPr vert="horz" wrap="square" lIns="0" tIns="21989" rIns="0" bIns="0" rtlCol="0">
            <a:spAutoFit/>
          </a:bodyPr>
          <a:lstStyle/>
          <a:p>
            <a:pPr marL="20942">
              <a:spcBef>
                <a:spcPts val="173"/>
              </a:spcBef>
            </a:pPr>
            <a:endParaRPr spc="-8" dirty="0"/>
          </a:p>
        </p:txBody>
      </p:sp>
      <p:sp>
        <p:nvSpPr>
          <p:cNvPr id="98" name="TextBox 97"/>
          <p:cNvSpPr txBox="1"/>
          <p:nvPr/>
        </p:nvSpPr>
        <p:spPr>
          <a:xfrm>
            <a:off x="5388960" y="10448323"/>
            <a:ext cx="8636337" cy="3939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960" b="0" i="0" u="none" strike="noStrike" cap="none" spc="0" normalizeH="0" baseline="0" dirty="0" smtClean="0">
                <a:ln>
                  <a:noFill/>
                </a:ln>
                <a:solidFill>
                  <a:srgbClr val="4A519E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Актуальные вопросы развития городских и сельских территорий</a:t>
            </a:r>
            <a:endParaRPr kumimoji="0" lang="ru-RU" sz="1960" b="0" i="0" u="none" strike="noStrike" cap="none" spc="0" normalizeH="0" baseline="0" dirty="0">
              <a:ln>
                <a:noFill/>
              </a:ln>
              <a:solidFill>
                <a:srgbClr val="4A519E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99" name="Slide Number Placeholder 4"/>
          <p:cNvSpPr txBox="1">
            <a:spLocks/>
          </p:cNvSpPr>
          <p:nvPr/>
        </p:nvSpPr>
        <p:spPr>
          <a:xfrm>
            <a:off x="949982" y="10529170"/>
            <a:ext cx="497349" cy="205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marL="376961" marR="0" indent="-376961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484" b="1" i="0" u="none" strike="noStrike" cap="none" spc="0" baseline="0">
                <a:solidFill>
                  <a:srgbClr val="4859A8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1193711" marR="0" indent="-439788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2035590" marR="0" indent="-52774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2848153" marR="0" indent="-58638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3602076" marR="0" indent="-58638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4355998" marR="0" indent="-58638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5109921" marR="0" indent="-58638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5863844" marR="0" indent="-58638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6617767" marR="0" indent="-586384" algn="l" defTabSz="1507846" rtl="0" latinLnBrk="0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17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>
              <a:buNone/>
            </a:pPr>
            <a:r>
              <a:rPr lang="ru-RU" kern="0" dirty="0" smtClean="0"/>
              <a:t>14</a:t>
            </a:r>
            <a:endParaRPr lang="ru-RU" kern="0" dirty="0"/>
          </a:p>
        </p:txBody>
      </p:sp>
    </p:spTree>
    <p:extLst>
      <p:ext uri="{BB962C8B-B14F-4D97-AF65-F5344CB8AC3E}">
        <p14:creationId xmlns:p14="http://schemas.microsoft.com/office/powerpoint/2010/main" val="1918037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7881" y="1042231"/>
            <a:ext cx="18406873" cy="77423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27881" y="2181965"/>
            <a:ext cx="6827017" cy="4589389"/>
          </a:xfrm>
          <a:custGeom>
            <a:avLst/>
            <a:gdLst/>
            <a:ahLst/>
            <a:cxnLst/>
            <a:rect l="l" t="t" r="r" b="b"/>
            <a:pathLst>
              <a:path w="4140200" h="2783204">
                <a:moveTo>
                  <a:pt x="4139996" y="0"/>
                </a:moveTo>
                <a:lnTo>
                  <a:pt x="0" y="0"/>
                </a:lnTo>
                <a:lnTo>
                  <a:pt x="0" y="2782798"/>
                </a:lnTo>
                <a:lnTo>
                  <a:pt x="4139996" y="2782798"/>
                </a:lnTo>
                <a:lnTo>
                  <a:pt x="4139996" y="0"/>
                </a:lnTo>
                <a:close/>
              </a:path>
            </a:pathLst>
          </a:custGeom>
          <a:solidFill>
            <a:srgbClr val="4B509E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4" name="object 4"/>
          <p:cNvSpPr/>
          <p:nvPr/>
        </p:nvSpPr>
        <p:spPr>
          <a:xfrm>
            <a:off x="8227644" y="2181965"/>
            <a:ext cx="11285520" cy="4589389"/>
          </a:xfrm>
          <a:custGeom>
            <a:avLst/>
            <a:gdLst/>
            <a:ahLst/>
            <a:cxnLst/>
            <a:rect l="l" t="t" r="r" b="b"/>
            <a:pathLst>
              <a:path w="6844030" h="2783204">
                <a:moveTo>
                  <a:pt x="6843598" y="0"/>
                </a:moveTo>
                <a:lnTo>
                  <a:pt x="0" y="0"/>
                </a:lnTo>
                <a:lnTo>
                  <a:pt x="0" y="2782798"/>
                </a:lnTo>
                <a:lnTo>
                  <a:pt x="6843598" y="2782798"/>
                </a:lnTo>
                <a:lnTo>
                  <a:pt x="6843598" y="0"/>
                </a:lnTo>
                <a:close/>
              </a:path>
            </a:pathLst>
          </a:custGeom>
          <a:solidFill>
            <a:srgbClr val="4B509E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0455" y="10492726"/>
            <a:ext cx="5305095" cy="33087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7529751" y="9911861"/>
            <a:ext cx="1983186" cy="922485"/>
            <a:chOff x="10630803" y="6010742"/>
            <a:chExt cx="1202690" cy="559435"/>
          </a:xfrm>
        </p:grpSpPr>
        <p:sp>
          <p:nvSpPr>
            <p:cNvPr id="7" name="object 7"/>
            <p:cNvSpPr/>
            <p:nvPr/>
          </p:nvSpPr>
          <p:spPr>
            <a:xfrm>
              <a:off x="10738071" y="6010742"/>
              <a:ext cx="574040" cy="305435"/>
            </a:xfrm>
            <a:custGeom>
              <a:avLst/>
              <a:gdLst/>
              <a:ahLst/>
              <a:cxnLst/>
              <a:rect l="l" t="t" r="r" b="b"/>
              <a:pathLst>
                <a:path w="574040" h="305435">
                  <a:moveTo>
                    <a:pt x="492328" y="0"/>
                  </a:moveTo>
                  <a:lnTo>
                    <a:pt x="0" y="305409"/>
                  </a:lnTo>
                  <a:lnTo>
                    <a:pt x="444995" y="305409"/>
                  </a:lnTo>
                  <a:lnTo>
                    <a:pt x="162648" y="305409"/>
                  </a:lnTo>
                  <a:lnTo>
                    <a:pt x="573646" y="50444"/>
                  </a:lnTo>
                  <a:lnTo>
                    <a:pt x="492328" y="0"/>
                  </a:lnTo>
                  <a:close/>
                </a:path>
              </a:pathLst>
            </a:custGeom>
            <a:solidFill>
              <a:srgbClr val="EEEDE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8" name="object 8"/>
            <p:cNvSpPr/>
            <p:nvPr/>
          </p:nvSpPr>
          <p:spPr>
            <a:xfrm>
              <a:off x="10900717" y="6061179"/>
              <a:ext cx="451484" cy="255270"/>
            </a:xfrm>
            <a:custGeom>
              <a:avLst/>
              <a:gdLst/>
              <a:ahLst/>
              <a:cxnLst/>
              <a:rect l="l" t="t" r="r" b="b"/>
              <a:pathLst>
                <a:path w="451484" h="255270">
                  <a:moveTo>
                    <a:pt x="410997" y="0"/>
                  </a:moveTo>
                  <a:lnTo>
                    <a:pt x="0" y="254965"/>
                  </a:lnTo>
                  <a:lnTo>
                    <a:pt x="282346" y="254965"/>
                  </a:lnTo>
                  <a:lnTo>
                    <a:pt x="80771" y="254965"/>
                  </a:lnTo>
                  <a:lnTo>
                    <a:pt x="451383" y="25057"/>
                  </a:lnTo>
                  <a:lnTo>
                    <a:pt x="410997" y="0"/>
                  </a:lnTo>
                  <a:close/>
                </a:path>
              </a:pathLst>
            </a:custGeom>
            <a:solidFill>
              <a:srgbClr val="DDE0E6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9" name="object 9"/>
            <p:cNvSpPr/>
            <p:nvPr/>
          </p:nvSpPr>
          <p:spPr>
            <a:xfrm>
              <a:off x="10981489" y="6086236"/>
              <a:ext cx="455295" cy="230504"/>
            </a:xfrm>
            <a:custGeom>
              <a:avLst/>
              <a:gdLst/>
              <a:ahLst/>
              <a:cxnLst/>
              <a:rect l="l" t="t" r="r" b="b"/>
              <a:pathLst>
                <a:path w="455295" h="230504">
                  <a:moveTo>
                    <a:pt x="370611" y="0"/>
                  </a:moveTo>
                  <a:lnTo>
                    <a:pt x="0" y="229908"/>
                  </a:lnTo>
                  <a:lnTo>
                    <a:pt x="201574" y="229908"/>
                  </a:lnTo>
                  <a:lnTo>
                    <a:pt x="168567" y="229908"/>
                  </a:lnTo>
                  <a:lnTo>
                    <a:pt x="454901" y="52285"/>
                  </a:lnTo>
                  <a:lnTo>
                    <a:pt x="370611" y="0"/>
                  </a:lnTo>
                  <a:close/>
                </a:path>
              </a:pathLst>
            </a:custGeom>
            <a:solidFill>
              <a:srgbClr val="CAC4E2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0" name="object 10"/>
            <p:cNvSpPr/>
            <p:nvPr/>
          </p:nvSpPr>
          <p:spPr>
            <a:xfrm>
              <a:off x="11150047" y="6138520"/>
              <a:ext cx="302895" cy="177800"/>
            </a:xfrm>
            <a:custGeom>
              <a:avLst/>
              <a:gdLst/>
              <a:ahLst/>
              <a:cxnLst/>
              <a:rect l="l" t="t" r="r" b="b"/>
              <a:pathLst>
                <a:path w="302895" h="177800">
                  <a:moveTo>
                    <a:pt x="286334" y="0"/>
                  </a:moveTo>
                  <a:lnTo>
                    <a:pt x="0" y="177622"/>
                  </a:lnTo>
                  <a:lnTo>
                    <a:pt x="33007" y="177622"/>
                  </a:lnTo>
                  <a:lnTo>
                    <a:pt x="302844" y="10236"/>
                  </a:lnTo>
                  <a:lnTo>
                    <a:pt x="286334" y="0"/>
                  </a:lnTo>
                  <a:close/>
                </a:path>
              </a:pathLst>
            </a:custGeom>
            <a:solidFill>
              <a:srgbClr val="8682BD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83058" y="6148755"/>
              <a:ext cx="375920" cy="167640"/>
            </a:xfrm>
            <a:custGeom>
              <a:avLst/>
              <a:gdLst/>
              <a:ahLst/>
              <a:cxnLst/>
              <a:rect l="l" t="t" r="r" b="b"/>
              <a:pathLst>
                <a:path w="375920" h="167639">
                  <a:moveTo>
                    <a:pt x="269824" y="0"/>
                  </a:moveTo>
                  <a:lnTo>
                    <a:pt x="0" y="167386"/>
                  </a:lnTo>
                  <a:lnTo>
                    <a:pt x="211582" y="167386"/>
                  </a:lnTo>
                  <a:lnTo>
                    <a:pt x="375615" y="65633"/>
                  </a:lnTo>
                  <a:lnTo>
                    <a:pt x="269824" y="0"/>
                  </a:lnTo>
                  <a:close/>
                </a:path>
              </a:pathLst>
            </a:custGeom>
            <a:solidFill>
              <a:srgbClr val="4B509E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2" name="object 12"/>
            <p:cNvSpPr/>
            <p:nvPr/>
          </p:nvSpPr>
          <p:spPr>
            <a:xfrm>
              <a:off x="11394631" y="6214389"/>
              <a:ext cx="404495" cy="134620"/>
            </a:xfrm>
            <a:custGeom>
              <a:avLst/>
              <a:gdLst/>
              <a:ahLst/>
              <a:cxnLst/>
              <a:rect l="l" t="t" r="r" b="b"/>
              <a:pathLst>
                <a:path w="404495" h="134620">
                  <a:moveTo>
                    <a:pt x="328066" y="101752"/>
                  </a:moveTo>
                  <a:lnTo>
                    <a:pt x="164033" y="0"/>
                  </a:lnTo>
                  <a:lnTo>
                    <a:pt x="0" y="101752"/>
                  </a:lnTo>
                  <a:lnTo>
                    <a:pt x="328066" y="101752"/>
                  </a:lnTo>
                  <a:close/>
                </a:path>
                <a:path w="404495" h="134620">
                  <a:moveTo>
                    <a:pt x="404418" y="101752"/>
                  </a:moveTo>
                  <a:lnTo>
                    <a:pt x="328079" y="101752"/>
                  </a:lnTo>
                  <a:lnTo>
                    <a:pt x="328079" y="134086"/>
                  </a:lnTo>
                  <a:lnTo>
                    <a:pt x="404418" y="134086"/>
                  </a:lnTo>
                  <a:lnTo>
                    <a:pt x="404418" y="101752"/>
                  </a:lnTo>
                  <a:close/>
                </a:path>
              </a:pathLst>
            </a:custGeom>
            <a:solidFill>
              <a:srgbClr val="D8101C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3" name="object 13"/>
            <p:cNvSpPr/>
            <p:nvPr/>
          </p:nvSpPr>
          <p:spPr>
            <a:xfrm>
              <a:off x="10630802" y="6379006"/>
              <a:ext cx="147955" cy="186690"/>
            </a:xfrm>
            <a:custGeom>
              <a:avLst/>
              <a:gdLst/>
              <a:ahLst/>
              <a:cxnLst/>
              <a:rect l="l" t="t" r="r" b="b"/>
              <a:pathLst>
                <a:path w="147954" h="186690">
                  <a:moveTo>
                    <a:pt x="147523" y="0"/>
                  </a:moveTo>
                  <a:lnTo>
                    <a:pt x="106692" y="0"/>
                  </a:lnTo>
                  <a:lnTo>
                    <a:pt x="106692" y="64770"/>
                  </a:lnTo>
                  <a:lnTo>
                    <a:pt x="40830" y="64770"/>
                  </a:lnTo>
                  <a:lnTo>
                    <a:pt x="40830" y="0"/>
                  </a:lnTo>
                  <a:lnTo>
                    <a:pt x="0" y="0"/>
                  </a:lnTo>
                  <a:lnTo>
                    <a:pt x="0" y="64770"/>
                  </a:lnTo>
                  <a:lnTo>
                    <a:pt x="0" y="101600"/>
                  </a:lnTo>
                  <a:lnTo>
                    <a:pt x="0" y="186690"/>
                  </a:lnTo>
                  <a:lnTo>
                    <a:pt x="40830" y="186690"/>
                  </a:lnTo>
                  <a:lnTo>
                    <a:pt x="40830" y="101600"/>
                  </a:lnTo>
                  <a:lnTo>
                    <a:pt x="106692" y="101600"/>
                  </a:lnTo>
                  <a:lnTo>
                    <a:pt x="106692" y="186690"/>
                  </a:lnTo>
                  <a:lnTo>
                    <a:pt x="147523" y="186690"/>
                  </a:lnTo>
                  <a:lnTo>
                    <a:pt x="147523" y="101600"/>
                  </a:lnTo>
                  <a:lnTo>
                    <a:pt x="147523" y="64770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1764" y="6375045"/>
              <a:ext cx="152793" cy="19495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95432" y="6375038"/>
              <a:ext cx="150964" cy="19495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165535" y="6379006"/>
              <a:ext cx="140970" cy="186690"/>
            </a:xfrm>
            <a:custGeom>
              <a:avLst/>
              <a:gdLst/>
              <a:ahLst/>
              <a:cxnLst/>
              <a:rect l="l" t="t" r="r" b="b"/>
              <a:pathLst>
                <a:path w="140970" h="186690">
                  <a:moveTo>
                    <a:pt x="140957" y="0"/>
                  </a:moveTo>
                  <a:lnTo>
                    <a:pt x="0" y="0"/>
                  </a:lnTo>
                  <a:lnTo>
                    <a:pt x="0" y="36830"/>
                  </a:lnTo>
                  <a:lnTo>
                    <a:pt x="50330" y="36830"/>
                  </a:lnTo>
                  <a:lnTo>
                    <a:pt x="50330" y="186690"/>
                  </a:lnTo>
                  <a:lnTo>
                    <a:pt x="91160" y="186690"/>
                  </a:lnTo>
                  <a:lnTo>
                    <a:pt x="91160" y="36830"/>
                  </a:lnTo>
                  <a:lnTo>
                    <a:pt x="140957" y="36830"/>
                  </a:lnTo>
                  <a:lnTo>
                    <a:pt x="140957" y="0"/>
                  </a:lnTo>
                  <a:close/>
                </a:path>
              </a:pathLst>
            </a:custGeom>
            <a:solidFill>
              <a:srgbClr val="4D5464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04956" y="6375045"/>
              <a:ext cx="152793" cy="19495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688309" y="6378996"/>
              <a:ext cx="144894" cy="1870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35100" y="6379037"/>
              <a:ext cx="140131" cy="187020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2279119" y="2556600"/>
            <a:ext cx="28592585" cy="477875"/>
          </a:xfrm>
          <a:prstGeom prst="rect">
            <a:avLst/>
          </a:prstGeom>
        </p:spPr>
        <p:txBody>
          <a:bodyPr vert="horz" wrap="square" lIns="0" tIns="20942" rIns="0" bIns="0" rtlCol="0" anchor="ctr">
            <a:spAutoFit/>
          </a:bodyPr>
          <a:lstStyle/>
          <a:p>
            <a:pPr marL="98429">
              <a:lnSpc>
                <a:spcPct val="100000"/>
              </a:lnSpc>
              <a:spcBef>
                <a:spcPts val="165"/>
              </a:spcBef>
            </a:pPr>
            <a:r>
              <a:rPr spc="-82" dirty="0"/>
              <a:t>Автоматизированная</a:t>
            </a:r>
            <a:r>
              <a:rPr spc="-124" dirty="0"/>
              <a:t> </a:t>
            </a:r>
            <a:r>
              <a:rPr spc="-91" dirty="0"/>
              <a:t>информационная</a:t>
            </a:r>
            <a:r>
              <a:rPr spc="-115" dirty="0"/>
              <a:t> </a:t>
            </a:r>
            <a:r>
              <a:rPr spc="-82" dirty="0"/>
              <a:t>система</a:t>
            </a:r>
            <a:r>
              <a:rPr spc="-115" dirty="0"/>
              <a:t> </a:t>
            </a:r>
            <a:r>
              <a:rPr spc="-82" dirty="0"/>
              <a:t>«Строительный</a:t>
            </a:r>
            <a:r>
              <a:rPr spc="-115" dirty="0"/>
              <a:t> </a:t>
            </a:r>
            <a:r>
              <a:rPr spc="-82" dirty="0"/>
              <a:t>кадровый</a:t>
            </a:r>
            <a:r>
              <a:rPr spc="-115" dirty="0"/>
              <a:t> </a:t>
            </a:r>
            <a:r>
              <a:rPr spc="-91" dirty="0"/>
              <a:t>ресурс»</a:t>
            </a:r>
          </a:p>
        </p:txBody>
      </p:sp>
      <p:sp>
        <p:nvSpPr>
          <p:cNvPr id="21" name="object 21"/>
          <p:cNvSpPr/>
          <p:nvPr/>
        </p:nvSpPr>
        <p:spPr>
          <a:xfrm>
            <a:off x="1127881" y="7307923"/>
            <a:ext cx="18384781" cy="863848"/>
          </a:xfrm>
          <a:custGeom>
            <a:avLst/>
            <a:gdLst/>
            <a:ahLst/>
            <a:cxnLst/>
            <a:rect l="l" t="t" r="r" b="b"/>
            <a:pathLst>
              <a:path w="11149330" h="523875">
                <a:moveTo>
                  <a:pt x="11149203" y="0"/>
                </a:moveTo>
                <a:lnTo>
                  <a:pt x="0" y="0"/>
                </a:lnTo>
                <a:lnTo>
                  <a:pt x="0" y="523798"/>
                </a:lnTo>
                <a:lnTo>
                  <a:pt x="11149203" y="523798"/>
                </a:lnTo>
                <a:lnTo>
                  <a:pt x="11149203" y="0"/>
                </a:lnTo>
                <a:close/>
              </a:path>
            </a:pathLst>
          </a:custGeom>
          <a:solidFill>
            <a:srgbClr val="CE1E26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22" name="object 22"/>
          <p:cNvSpPr txBox="1"/>
          <p:nvPr/>
        </p:nvSpPr>
        <p:spPr>
          <a:xfrm>
            <a:off x="1127881" y="7307922"/>
            <a:ext cx="18384781" cy="785776"/>
          </a:xfrm>
          <a:prstGeom prst="rect">
            <a:avLst/>
          </a:prstGeom>
        </p:spPr>
        <p:txBody>
          <a:bodyPr vert="horz" wrap="square" lIns="0" tIns="74343" rIns="0" bIns="0" rtlCol="0">
            <a:spAutoFit/>
          </a:bodyPr>
          <a:lstStyle/>
          <a:p>
            <a:pPr marL="5936095">
              <a:spcBef>
                <a:spcPts val="585"/>
              </a:spcBef>
            </a:pPr>
            <a:r>
              <a:rPr sz="2309" b="1" spc="-8" dirty="0">
                <a:solidFill>
                  <a:srgbClr val="FFFFFF"/>
                </a:solidFill>
                <a:latin typeface="Verdana"/>
                <a:cs typeface="Verdana"/>
              </a:rPr>
              <a:t>Автоматизированная</a:t>
            </a:r>
            <a:r>
              <a:rPr sz="2309" b="1" spc="-66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09" b="1" spc="-8" dirty="0">
                <a:solidFill>
                  <a:srgbClr val="FFFFFF"/>
                </a:solidFill>
                <a:latin typeface="Verdana"/>
                <a:cs typeface="Verdana"/>
              </a:rPr>
              <a:t>информационная</a:t>
            </a:r>
            <a:r>
              <a:rPr sz="2309" b="1" spc="-5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09" b="1" spc="-8" dirty="0">
                <a:solidFill>
                  <a:srgbClr val="FFFFFF"/>
                </a:solidFill>
                <a:latin typeface="Verdana"/>
                <a:cs typeface="Verdana"/>
              </a:rPr>
              <a:t>система</a:t>
            </a:r>
            <a:endParaRPr sz="2309">
              <a:latin typeface="Verdana"/>
              <a:cs typeface="Verdana"/>
            </a:endParaRPr>
          </a:p>
          <a:p>
            <a:pPr marL="5936095"/>
            <a:r>
              <a:rPr sz="2309" b="1" dirty="0">
                <a:solidFill>
                  <a:srgbClr val="FFFFFF"/>
                </a:solidFill>
                <a:latin typeface="Verdana"/>
                <a:cs typeface="Verdana"/>
              </a:rPr>
              <a:t>«Строительный</a:t>
            </a:r>
            <a:r>
              <a:rPr sz="2309" b="1" spc="-5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09" b="1" dirty="0">
                <a:solidFill>
                  <a:srgbClr val="FFFFFF"/>
                </a:solidFill>
                <a:latin typeface="Verdana"/>
                <a:cs typeface="Verdana"/>
              </a:rPr>
              <a:t>кадровый</a:t>
            </a:r>
            <a:r>
              <a:rPr sz="2309" b="1" spc="-5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09" b="1" spc="-8" dirty="0">
                <a:solidFill>
                  <a:srgbClr val="FFFFFF"/>
                </a:solidFill>
                <a:latin typeface="Verdana"/>
                <a:cs typeface="Verdana"/>
              </a:rPr>
              <a:t>ресурс»</a:t>
            </a:r>
            <a:endParaRPr sz="2309">
              <a:latin typeface="Verdana"/>
              <a:cs typeface="Verdan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27881" y="8775668"/>
            <a:ext cx="5961073" cy="841859"/>
          </a:xfrm>
          <a:custGeom>
            <a:avLst/>
            <a:gdLst/>
            <a:ahLst/>
            <a:cxnLst/>
            <a:rect l="l" t="t" r="r" b="b"/>
            <a:pathLst>
              <a:path w="3615054" h="510539">
                <a:moveTo>
                  <a:pt x="3614801" y="0"/>
                </a:moveTo>
                <a:lnTo>
                  <a:pt x="0" y="0"/>
                </a:lnTo>
                <a:lnTo>
                  <a:pt x="0" y="510298"/>
                </a:lnTo>
                <a:lnTo>
                  <a:pt x="3614801" y="510298"/>
                </a:lnTo>
                <a:lnTo>
                  <a:pt x="3614801" y="0"/>
                </a:lnTo>
                <a:close/>
              </a:path>
            </a:pathLst>
          </a:custGeom>
          <a:solidFill>
            <a:srgbClr val="8682BD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24" name="object 24"/>
          <p:cNvSpPr txBox="1"/>
          <p:nvPr/>
        </p:nvSpPr>
        <p:spPr>
          <a:xfrm>
            <a:off x="1127881" y="8775669"/>
            <a:ext cx="5961073" cy="775203"/>
          </a:xfrm>
          <a:prstGeom prst="rect">
            <a:avLst/>
          </a:prstGeom>
        </p:spPr>
        <p:txBody>
          <a:bodyPr vert="horz" wrap="square" lIns="0" tIns="63872" rIns="0" bIns="0" rtlCol="0">
            <a:spAutoFit/>
          </a:bodyPr>
          <a:lstStyle/>
          <a:p>
            <a:pPr marL="1424076" marR="795807">
              <a:spcBef>
                <a:spcPts val="503"/>
              </a:spcBef>
            </a:pPr>
            <a:r>
              <a:rPr sz="2309" spc="-8" dirty="0">
                <a:solidFill>
                  <a:srgbClr val="FFFFFF"/>
                </a:solidFill>
                <a:latin typeface="Verdana"/>
                <a:cs typeface="Verdana"/>
              </a:rPr>
              <a:t>Единый реестр </a:t>
            </a:r>
            <a:r>
              <a:rPr sz="230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FFFFFF"/>
                </a:solidFill>
                <a:latin typeface="Verdana"/>
                <a:cs typeface="Verdana"/>
              </a:rPr>
              <a:t>подрядных</a:t>
            </a:r>
            <a:r>
              <a:rPr sz="2309" spc="-14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FFFFFF"/>
                </a:solidFill>
                <a:latin typeface="Verdana"/>
                <a:cs typeface="Verdana"/>
              </a:rPr>
              <a:t>организаций</a:t>
            </a:r>
            <a:endParaRPr sz="2309">
              <a:latin typeface="Verdana"/>
              <a:cs typeface="Verdan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339839" y="8775668"/>
            <a:ext cx="5961073" cy="841859"/>
          </a:xfrm>
          <a:custGeom>
            <a:avLst/>
            <a:gdLst/>
            <a:ahLst/>
            <a:cxnLst/>
            <a:rect l="l" t="t" r="r" b="b"/>
            <a:pathLst>
              <a:path w="3615054" h="510539">
                <a:moveTo>
                  <a:pt x="3614800" y="0"/>
                </a:moveTo>
                <a:lnTo>
                  <a:pt x="0" y="0"/>
                </a:lnTo>
                <a:lnTo>
                  <a:pt x="0" y="510298"/>
                </a:lnTo>
                <a:lnTo>
                  <a:pt x="3614800" y="510298"/>
                </a:lnTo>
                <a:lnTo>
                  <a:pt x="3614800" y="0"/>
                </a:lnTo>
                <a:close/>
              </a:path>
            </a:pathLst>
          </a:custGeom>
          <a:solidFill>
            <a:srgbClr val="8682BD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26" name="object 26"/>
          <p:cNvSpPr txBox="1"/>
          <p:nvPr/>
        </p:nvSpPr>
        <p:spPr>
          <a:xfrm>
            <a:off x="7339839" y="8775669"/>
            <a:ext cx="5961073" cy="775203"/>
          </a:xfrm>
          <a:prstGeom prst="rect">
            <a:avLst/>
          </a:prstGeom>
        </p:spPr>
        <p:txBody>
          <a:bodyPr vert="horz" wrap="square" lIns="0" tIns="63872" rIns="0" bIns="0" rtlCol="0">
            <a:spAutoFit/>
          </a:bodyPr>
          <a:lstStyle/>
          <a:p>
            <a:pPr marL="1424076" marR="170680">
              <a:spcBef>
                <a:spcPts val="503"/>
              </a:spcBef>
            </a:pPr>
            <a:r>
              <a:rPr sz="2309" spc="-8" dirty="0">
                <a:solidFill>
                  <a:srgbClr val="FFFFFF"/>
                </a:solidFill>
                <a:latin typeface="Verdana"/>
                <a:cs typeface="Verdana"/>
              </a:rPr>
              <a:t>ГИСОГД Реестр </a:t>
            </a:r>
            <a:r>
              <a:rPr sz="2309" dirty="0">
                <a:solidFill>
                  <a:srgbClr val="FFFFFF"/>
                </a:solidFill>
                <a:latin typeface="Verdana"/>
                <a:cs typeface="Verdana"/>
              </a:rPr>
              <a:t>объектов </a:t>
            </a:r>
            <a:r>
              <a:rPr sz="2309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09" dirty="0">
                <a:solidFill>
                  <a:srgbClr val="FFFFFF"/>
                </a:solidFill>
                <a:latin typeface="Verdana"/>
                <a:cs typeface="Verdana"/>
              </a:rPr>
              <a:t>капитального</a:t>
            </a:r>
            <a:r>
              <a:rPr sz="2309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FFFFFF"/>
                </a:solidFill>
                <a:latin typeface="Verdana"/>
                <a:cs typeface="Verdana"/>
              </a:rPr>
              <a:t>строительства</a:t>
            </a:r>
            <a:endParaRPr sz="2309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551796" y="8775668"/>
            <a:ext cx="5961073" cy="841859"/>
          </a:xfrm>
          <a:custGeom>
            <a:avLst/>
            <a:gdLst/>
            <a:ahLst/>
            <a:cxnLst/>
            <a:rect l="l" t="t" r="r" b="b"/>
            <a:pathLst>
              <a:path w="3615054" h="510539">
                <a:moveTo>
                  <a:pt x="3614801" y="0"/>
                </a:moveTo>
                <a:lnTo>
                  <a:pt x="0" y="0"/>
                </a:lnTo>
                <a:lnTo>
                  <a:pt x="0" y="510298"/>
                </a:lnTo>
                <a:lnTo>
                  <a:pt x="3614801" y="510298"/>
                </a:lnTo>
                <a:lnTo>
                  <a:pt x="3614801" y="0"/>
                </a:lnTo>
                <a:close/>
              </a:path>
            </a:pathLst>
          </a:custGeom>
          <a:solidFill>
            <a:srgbClr val="8682BD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28" name="object 28"/>
          <p:cNvSpPr txBox="1"/>
          <p:nvPr/>
        </p:nvSpPr>
        <p:spPr>
          <a:xfrm>
            <a:off x="13551796" y="8775668"/>
            <a:ext cx="5961073" cy="775203"/>
          </a:xfrm>
          <a:prstGeom prst="rect">
            <a:avLst/>
          </a:prstGeom>
        </p:spPr>
        <p:txBody>
          <a:bodyPr vert="horz" wrap="square" lIns="0" tIns="63872" rIns="0" bIns="0" rtlCol="0">
            <a:spAutoFit/>
          </a:bodyPr>
          <a:lstStyle/>
          <a:p>
            <a:pPr marL="1424076" marR="2128785">
              <a:spcBef>
                <a:spcPts val="503"/>
              </a:spcBef>
            </a:pPr>
            <a:r>
              <a:rPr sz="2309" dirty="0">
                <a:solidFill>
                  <a:srgbClr val="FFFFFF"/>
                </a:solidFill>
                <a:latin typeface="Verdana"/>
                <a:cs typeface="Verdana"/>
              </a:rPr>
              <a:t>Фонд</a:t>
            </a:r>
            <a:r>
              <a:rPr sz="2309" spc="-14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FFFFFF"/>
                </a:solidFill>
                <a:latin typeface="Verdana"/>
                <a:cs typeface="Verdana"/>
              </a:rPr>
              <a:t>занятости </a:t>
            </a:r>
            <a:r>
              <a:rPr sz="2309" spc="-792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09" spc="-8" dirty="0">
                <a:solidFill>
                  <a:srgbClr val="FFFFFF"/>
                </a:solidFill>
                <a:latin typeface="Verdana"/>
                <a:cs typeface="Verdana"/>
              </a:rPr>
              <a:t>населения</a:t>
            </a:r>
            <a:endParaRPr sz="2309">
              <a:latin typeface="Verdana"/>
              <a:cs typeface="Verdana"/>
            </a:endParaRPr>
          </a:p>
        </p:txBody>
      </p:sp>
      <p:pic>
        <p:nvPicPr>
          <p:cNvPr id="29" name="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82559" y="8281467"/>
            <a:ext cx="243551" cy="400695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5356546" y="6853796"/>
            <a:ext cx="9722217" cy="1254412"/>
            <a:chOff x="3248442" y="4156199"/>
            <a:chExt cx="5895975" cy="760730"/>
          </a:xfrm>
        </p:grpSpPr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44302" y="4156199"/>
              <a:ext cx="147700" cy="24299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96301" y="4156199"/>
              <a:ext cx="147701" cy="24299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248431" y="4481956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90043" y="72351"/>
                  </a:moveTo>
                  <a:lnTo>
                    <a:pt x="86931" y="69253"/>
                  </a:lnTo>
                  <a:lnTo>
                    <a:pt x="30810" y="69253"/>
                  </a:lnTo>
                  <a:lnTo>
                    <a:pt x="27711" y="72351"/>
                  </a:lnTo>
                  <a:lnTo>
                    <a:pt x="27711" y="80010"/>
                  </a:lnTo>
                  <a:lnTo>
                    <a:pt x="30810" y="83108"/>
                  </a:lnTo>
                  <a:lnTo>
                    <a:pt x="34632" y="83108"/>
                  </a:lnTo>
                  <a:lnTo>
                    <a:pt x="86931" y="83108"/>
                  </a:lnTo>
                  <a:lnTo>
                    <a:pt x="90043" y="80010"/>
                  </a:lnTo>
                  <a:lnTo>
                    <a:pt x="90043" y="72351"/>
                  </a:lnTo>
                  <a:close/>
                </a:path>
                <a:path w="415925" h="415925">
                  <a:moveTo>
                    <a:pt x="103886" y="162407"/>
                  </a:moveTo>
                  <a:lnTo>
                    <a:pt x="100787" y="159296"/>
                  </a:lnTo>
                  <a:lnTo>
                    <a:pt x="51587" y="159296"/>
                  </a:lnTo>
                  <a:lnTo>
                    <a:pt x="48488" y="162407"/>
                  </a:lnTo>
                  <a:lnTo>
                    <a:pt x="48488" y="170053"/>
                  </a:lnTo>
                  <a:lnTo>
                    <a:pt x="51587" y="173151"/>
                  </a:lnTo>
                  <a:lnTo>
                    <a:pt x="55410" y="173151"/>
                  </a:lnTo>
                  <a:lnTo>
                    <a:pt x="100787" y="173151"/>
                  </a:lnTo>
                  <a:lnTo>
                    <a:pt x="103886" y="170053"/>
                  </a:lnTo>
                  <a:lnTo>
                    <a:pt x="103886" y="162407"/>
                  </a:lnTo>
                  <a:close/>
                </a:path>
                <a:path w="415925" h="415925">
                  <a:moveTo>
                    <a:pt x="103886" y="134683"/>
                  </a:moveTo>
                  <a:lnTo>
                    <a:pt x="100787" y="131584"/>
                  </a:lnTo>
                  <a:lnTo>
                    <a:pt x="51587" y="131584"/>
                  </a:lnTo>
                  <a:lnTo>
                    <a:pt x="48488" y="134683"/>
                  </a:lnTo>
                  <a:lnTo>
                    <a:pt x="48488" y="142341"/>
                  </a:lnTo>
                  <a:lnTo>
                    <a:pt x="51587" y="145440"/>
                  </a:lnTo>
                  <a:lnTo>
                    <a:pt x="55410" y="145440"/>
                  </a:lnTo>
                  <a:lnTo>
                    <a:pt x="100787" y="145440"/>
                  </a:lnTo>
                  <a:lnTo>
                    <a:pt x="103886" y="142341"/>
                  </a:lnTo>
                  <a:lnTo>
                    <a:pt x="103886" y="134683"/>
                  </a:lnTo>
                  <a:close/>
                </a:path>
                <a:path w="415925" h="415925">
                  <a:moveTo>
                    <a:pt x="103898" y="228549"/>
                  </a:moveTo>
                  <a:lnTo>
                    <a:pt x="101714" y="217766"/>
                  </a:lnTo>
                  <a:lnTo>
                    <a:pt x="99644" y="214693"/>
                  </a:lnTo>
                  <a:lnTo>
                    <a:pt x="95783" y="208965"/>
                  </a:lnTo>
                  <a:lnTo>
                    <a:pt x="90043" y="205105"/>
                  </a:lnTo>
                  <a:lnTo>
                    <a:pt x="90043" y="220903"/>
                  </a:lnTo>
                  <a:lnTo>
                    <a:pt x="90043" y="236194"/>
                  </a:lnTo>
                  <a:lnTo>
                    <a:pt x="83845" y="242404"/>
                  </a:lnTo>
                  <a:lnTo>
                    <a:pt x="68554" y="242392"/>
                  </a:lnTo>
                  <a:lnTo>
                    <a:pt x="62357" y="236194"/>
                  </a:lnTo>
                  <a:lnTo>
                    <a:pt x="62344" y="220903"/>
                  </a:lnTo>
                  <a:lnTo>
                    <a:pt x="68541" y="214693"/>
                  </a:lnTo>
                  <a:lnTo>
                    <a:pt x="83845" y="214693"/>
                  </a:lnTo>
                  <a:lnTo>
                    <a:pt x="90043" y="220903"/>
                  </a:lnTo>
                  <a:lnTo>
                    <a:pt x="90043" y="205105"/>
                  </a:lnTo>
                  <a:lnTo>
                    <a:pt x="86969" y="203034"/>
                  </a:lnTo>
                  <a:lnTo>
                    <a:pt x="76200" y="200850"/>
                  </a:lnTo>
                  <a:lnTo>
                    <a:pt x="65405" y="203034"/>
                  </a:lnTo>
                  <a:lnTo>
                    <a:pt x="56603" y="208965"/>
                  </a:lnTo>
                  <a:lnTo>
                    <a:pt x="50660" y="217766"/>
                  </a:lnTo>
                  <a:lnTo>
                    <a:pt x="48488" y="228549"/>
                  </a:lnTo>
                  <a:lnTo>
                    <a:pt x="50660" y="239331"/>
                  </a:lnTo>
                  <a:lnTo>
                    <a:pt x="56603" y="248145"/>
                  </a:lnTo>
                  <a:lnTo>
                    <a:pt x="65405" y="254076"/>
                  </a:lnTo>
                  <a:lnTo>
                    <a:pt x="76200" y="256247"/>
                  </a:lnTo>
                  <a:lnTo>
                    <a:pt x="86969" y="254063"/>
                  </a:lnTo>
                  <a:lnTo>
                    <a:pt x="95770" y="248132"/>
                  </a:lnTo>
                  <a:lnTo>
                    <a:pt x="99631" y="242404"/>
                  </a:lnTo>
                  <a:lnTo>
                    <a:pt x="101714" y="239331"/>
                  </a:lnTo>
                  <a:lnTo>
                    <a:pt x="103898" y="228549"/>
                  </a:lnTo>
                  <a:close/>
                </a:path>
                <a:path w="415925" h="415925">
                  <a:moveTo>
                    <a:pt x="235483" y="263182"/>
                  </a:moveTo>
                  <a:lnTo>
                    <a:pt x="233299" y="252399"/>
                  </a:lnTo>
                  <a:lnTo>
                    <a:pt x="231228" y="249339"/>
                  </a:lnTo>
                  <a:lnTo>
                    <a:pt x="227355" y="243598"/>
                  </a:lnTo>
                  <a:lnTo>
                    <a:pt x="221640" y="239750"/>
                  </a:lnTo>
                  <a:lnTo>
                    <a:pt x="221640" y="255536"/>
                  </a:lnTo>
                  <a:lnTo>
                    <a:pt x="221615" y="270840"/>
                  </a:lnTo>
                  <a:lnTo>
                    <a:pt x="215430" y="277025"/>
                  </a:lnTo>
                  <a:lnTo>
                    <a:pt x="212407" y="277037"/>
                  </a:lnTo>
                  <a:lnTo>
                    <a:pt x="207784" y="277037"/>
                  </a:lnTo>
                  <a:lnTo>
                    <a:pt x="200126" y="277025"/>
                  </a:lnTo>
                  <a:lnTo>
                    <a:pt x="193929" y="270840"/>
                  </a:lnTo>
                  <a:lnTo>
                    <a:pt x="193929" y="255536"/>
                  </a:lnTo>
                  <a:lnTo>
                    <a:pt x="200139" y="249339"/>
                  </a:lnTo>
                  <a:lnTo>
                    <a:pt x="215430" y="249339"/>
                  </a:lnTo>
                  <a:lnTo>
                    <a:pt x="221640" y="255536"/>
                  </a:lnTo>
                  <a:lnTo>
                    <a:pt x="221640" y="239750"/>
                  </a:lnTo>
                  <a:lnTo>
                    <a:pt x="218528" y="237655"/>
                  </a:lnTo>
                  <a:lnTo>
                    <a:pt x="207784" y="235483"/>
                  </a:lnTo>
                  <a:lnTo>
                    <a:pt x="196989" y="237655"/>
                  </a:lnTo>
                  <a:lnTo>
                    <a:pt x="188188" y="243598"/>
                  </a:lnTo>
                  <a:lnTo>
                    <a:pt x="182257" y="252399"/>
                  </a:lnTo>
                  <a:lnTo>
                    <a:pt x="180086" y="263182"/>
                  </a:lnTo>
                  <a:lnTo>
                    <a:pt x="182257" y="273964"/>
                  </a:lnTo>
                  <a:lnTo>
                    <a:pt x="188188" y="282765"/>
                  </a:lnTo>
                  <a:lnTo>
                    <a:pt x="196989" y="288709"/>
                  </a:lnTo>
                  <a:lnTo>
                    <a:pt x="207784" y="290893"/>
                  </a:lnTo>
                  <a:lnTo>
                    <a:pt x="218567" y="288709"/>
                  </a:lnTo>
                  <a:lnTo>
                    <a:pt x="227368" y="282765"/>
                  </a:lnTo>
                  <a:lnTo>
                    <a:pt x="231228" y="277037"/>
                  </a:lnTo>
                  <a:lnTo>
                    <a:pt x="233299" y="273964"/>
                  </a:lnTo>
                  <a:lnTo>
                    <a:pt x="235483" y="263182"/>
                  </a:lnTo>
                  <a:close/>
                </a:path>
                <a:path w="415925" h="415925">
                  <a:moveTo>
                    <a:pt x="235483" y="44653"/>
                  </a:moveTo>
                  <a:lnTo>
                    <a:pt x="232384" y="41554"/>
                  </a:lnTo>
                  <a:lnTo>
                    <a:pt x="148551" y="41554"/>
                  </a:lnTo>
                  <a:lnTo>
                    <a:pt x="145453" y="44653"/>
                  </a:lnTo>
                  <a:lnTo>
                    <a:pt x="145453" y="52311"/>
                  </a:lnTo>
                  <a:lnTo>
                    <a:pt x="148551" y="55410"/>
                  </a:lnTo>
                  <a:lnTo>
                    <a:pt x="152374" y="55410"/>
                  </a:lnTo>
                  <a:lnTo>
                    <a:pt x="232384" y="55410"/>
                  </a:lnTo>
                  <a:lnTo>
                    <a:pt x="235483" y="52311"/>
                  </a:lnTo>
                  <a:lnTo>
                    <a:pt x="235483" y="44653"/>
                  </a:lnTo>
                  <a:close/>
                </a:path>
                <a:path w="415925" h="415925">
                  <a:moveTo>
                    <a:pt x="249326" y="169316"/>
                  </a:moveTo>
                  <a:lnTo>
                    <a:pt x="246227" y="166217"/>
                  </a:lnTo>
                  <a:lnTo>
                    <a:pt x="242404" y="166217"/>
                  </a:lnTo>
                  <a:lnTo>
                    <a:pt x="169329" y="166217"/>
                  </a:lnTo>
                  <a:lnTo>
                    <a:pt x="166217" y="169316"/>
                  </a:lnTo>
                  <a:lnTo>
                    <a:pt x="166217" y="176974"/>
                  </a:lnTo>
                  <a:lnTo>
                    <a:pt x="169329" y="180073"/>
                  </a:lnTo>
                  <a:lnTo>
                    <a:pt x="246227" y="180073"/>
                  </a:lnTo>
                  <a:lnTo>
                    <a:pt x="249326" y="176974"/>
                  </a:lnTo>
                  <a:lnTo>
                    <a:pt x="249326" y="169316"/>
                  </a:lnTo>
                  <a:close/>
                </a:path>
                <a:path w="415925" h="415925">
                  <a:moveTo>
                    <a:pt x="249326" y="141617"/>
                  </a:moveTo>
                  <a:lnTo>
                    <a:pt x="246227" y="138518"/>
                  </a:lnTo>
                  <a:lnTo>
                    <a:pt x="242404" y="138518"/>
                  </a:lnTo>
                  <a:lnTo>
                    <a:pt x="169329" y="138518"/>
                  </a:lnTo>
                  <a:lnTo>
                    <a:pt x="166217" y="141617"/>
                  </a:lnTo>
                  <a:lnTo>
                    <a:pt x="166217" y="149275"/>
                  </a:lnTo>
                  <a:lnTo>
                    <a:pt x="169329" y="152374"/>
                  </a:lnTo>
                  <a:lnTo>
                    <a:pt x="246227" y="152374"/>
                  </a:lnTo>
                  <a:lnTo>
                    <a:pt x="249326" y="149275"/>
                  </a:lnTo>
                  <a:lnTo>
                    <a:pt x="249326" y="141617"/>
                  </a:lnTo>
                  <a:close/>
                </a:path>
                <a:path w="415925" h="415925">
                  <a:moveTo>
                    <a:pt x="249326" y="113919"/>
                  </a:moveTo>
                  <a:lnTo>
                    <a:pt x="246227" y="110820"/>
                  </a:lnTo>
                  <a:lnTo>
                    <a:pt x="242404" y="110820"/>
                  </a:lnTo>
                  <a:lnTo>
                    <a:pt x="169329" y="110820"/>
                  </a:lnTo>
                  <a:lnTo>
                    <a:pt x="166217" y="113919"/>
                  </a:lnTo>
                  <a:lnTo>
                    <a:pt x="166217" y="121564"/>
                  </a:lnTo>
                  <a:lnTo>
                    <a:pt x="169329" y="124675"/>
                  </a:lnTo>
                  <a:lnTo>
                    <a:pt x="246227" y="124675"/>
                  </a:lnTo>
                  <a:lnTo>
                    <a:pt x="249326" y="121564"/>
                  </a:lnTo>
                  <a:lnTo>
                    <a:pt x="249326" y="113919"/>
                  </a:lnTo>
                  <a:close/>
                </a:path>
                <a:path w="415925" h="415925">
                  <a:moveTo>
                    <a:pt x="270116" y="44653"/>
                  </a:moveTo>
                  <a:lnTo>
                    <a:pt x="267017" y="41554"/>
                  </a:lnTo>
                  <a:lnTo>
                    <a:pt x="252437" y="41554"/>
                  </a:lnTo>
                  <a:lnTo>
                    <a:pt x="249339" y="44653"/>
                  </a:lnTo>
                  <a:lnTo>
                    <a:pt x="249339" y="52311"/>
                  </a:lnTo>
                  <a:lnTo>
                    <a:pt x="252437" y="55410"/>
                  </a:lnTo>
                  <a:lnTo>
                    <a:pt x="256260" y="55410"/>
                  </a:lnTo>
                  <a:lnTo>
                    <a:pt x="267017" y="55410"/>
                  </a:lnTo>
                  <a:lnTo>
                    <a:pt x="270116" y="52311"/>
                  </a:lnTo>
                  <a:lnTo>
                    <a:pt x="270116" y="44653"/>
                  </a:lnTo>
                  <a:close/>
                </a:path>
                <a:path w="415925" h="415925">
                  <a:moveTo>
                    <a:pt x="367068" y="228549"/>
                  </a:moveTo>
                  <a:lnTo>
                    <a:pt x="364883" y="217766"/>
                  </a:lnTo>
                  <a:lnTo>
                    <a:pt x="362813" y="214706"/>
                  </a:lnTo>
                  <a:lnTo>
                    <a:pt x="358940" y="208965"/>
                  </a:lnTo>
                  <a:lnTo>
                    <a:pt x="353225" y="205117"/>
                  </a:lnTo>
                  <a:lnTo>
                    <a:pt x="353225" y="220903"/>
                  </a:lnTo>
                  <a:lnTo>
                    <a:pt x="353199" y="236207"/>
                  </a:lnTo>
                  <a:lnTo>
                    <a:pt x="347014" y="242392"/>
                  </a:lnTo>
                  <a:lnTo>
                    <a:pt x="343992" y="242404"/>
                  </a:lnTo>
                  <a:lnTo>
                    <a:pt x="339369" y="242404"/>
                  </a:lnTo>
                  <a:lnTo>
                    <a:pt x="331711" y="242392"/>
                  </a:lnTo>
                  <a:lnTo>
                    <a:pt x="325513" y="236207"/>
                  </a:lnTo>
                  <a:lnTo>
                    <a:pt x="325513" y="220903"/>
                  </a:lnTo>
                  <a:lnTo>
                    <a:pt x="331724" y="214706"/>
                  </a:lnTo>
                  <a:lnTo>
                    <a:pt x="347014" y="214706"/>
                  </a:lnTo>
                  <a:lnTo>
                    <a:pt x="353225" y="220903"/>
                  </a:lnTo>
                  <a:lnTo>
                    <a:pt x="353225" y="205117"/>
                  </a:lnTo>
                  <a:lnTo>
                    <a:pt x="350113" y="203022"/>
                  </a:lnTo>
                  <a:lnTo>
                    <a:pt x="339369" y="200850"/>
                  </a:lnTo>
                  <a:lnTo>
                    <a:pt x="328574" y="203034"/>
                  </a:lnTo>
                  <a:lnTo>
                    <a:pt x="319773" y="208965"/>
                  </a:lnTo>
                  <a:lnTo>
                    <a:pt x="313842" y="217766"/>
                  </a:lnTo>
                  <a:lnTo>
                    <a:pt x="311670" y="228549"/>
                  </a:lnTo>
                  <a:lnTo>
                    <a:pt x="313842" y="239331"/>
                  </a:lnTo>
                  <a:lnTo>
                    <a:pt x="319773" y="248145"/>
                  </a:lnTo>
                  <a:lnTo>
                    <a:pt x="328587" y="254088"/>
                  </a:lnTo>
                  <a:lnTo>
                    <a:pt x="339369" y="256260"/>
                  </a:lnTo>
                  <a:lnTo>
                    <a:pt x="350151" y="254088"/>
                  </a:lnTo>
                  <a:lnTo>
                    <a:pt x="358952" y="248145"/>
                  </a:lnTo>
                  <a:lnTo>
                    <a:pt x="362826" y="242404"/>
                  </a:lnTo>
                  <a:lnTo>
                    <a:pt x="349440" y="242404"/>
                  </a:lnTo>
                  <a:lnTo>
                    <a:pt x="362826" y="242392"/>
                  </a:lnTo>
                  <a:lnTo>
                    <a:pt x="364883" y="239331"/>
                  </a:lnTo>
                  <a:lnTo>
                    <a:pt x="367068" y="228549"/>
                  </a:lnTo>
                  <a:close/>
                </a:path>
                <a:path w="415925" h="415925">
                  <a:moveTo>
                    <a:pt x="367068" y="162394"/>
                  </a:moveTo>
                  <a:lnTo>
                    <a:pt x="363969" y="159296"/>
                  </a:lnTo>
                  <a:lnTo>
                    <a:pt x="360146" y="159296"/>
                  </a:lnTo>
                  <a:lnTo>
                    <a:pt x="314769" y="159296"/>
                  </a:lnTo>
                  <a:lnTo>
                    <a:pt x="311670" y="162394"/>
                  </a:lnTo>
                  <a:lnTo>
                    <a:pt x="311670" y="170040"/>
                  </a:lnTo>
                  <a:lnTo>
                    <a:pt x="314769" y="173151"/>
                  </a:lnTo>
                  <a:lnTo>
                    <a:pt x="363969" y="173151"/>
                  </a:lnTo>
                  <a:lnTo>
                    <a:pt x="367068" y="170040"/>
                  </a:lnTo>
                  <a:lnTo>
                    <a:pt x="367068" y="162394"/>
                  </a:lnTo>
                  <a:close/>
                </a:path>
                <a:path w="415925" h="415925">
                  <a:moveTo>
                    <a:pt x="367068" y="134696"/>
                  </a:moveTo>
                  <a:lnTo>
                    <a:pt x="363969" y="131597"/>
                  </a:lnTo>
                  <a:lnTo>
                    <a:pt x="360146" y="131597"/>
                  </a:lnTo>
                  <a:lnTo>
                    <a:pt x="314769" y="131597"/>
                  </a:lnTo>
                  <a:lnTo>
                    <a:pt x="311670" y="134696"/>
                  </a:lnTo>
                  <a:lnTo>
                    <a:pt x="311670" y="142341"/>
                  </a:lnTo>
                  <a:lnTo>
                    <a:pt x="314769" y="145453"/>
                  </a:lnTo>
                  <a:lnTo>
                    <a:pt x="363969" y="145453"/>
                  </a:lnTo>
                  <a:lnTo>
                    <a:pt x="367068" y="142341"/>
                  </a:lnTo>
                  <a:lnTo>
                    <a:pt x="367068" y="134696"/>
                  </a:lnTo>
                  <a:close/>
                </a:path>
                <a:path w="415925" h="415925">
                  <a:moveTo>
                    <a:pt x="387858" y="72351"/>
                  </a:moveTo>
                  <a:lnTo>
                    <a:pt x="384746" y="69253"/>
                  </a:lnTo>
                  <a:lnTo>
                    <a:pt x="370179" y="69253"/>
                  </a:lnTo>
                  <a:lnTo>
                    <a:pt x="367080" y="72351"/>
                  </a:lnTo>
                  <a:lnTo>
                    <a:pt x="367080" y="80010"/>
                  </a:lnTo>
                  <a:lnTo>
                    <a:pt x="370179" y="83108"/>
                  </a:lnTo>
                  <a:lnTo>
                    <a:pt x="374002" y="83108"/>
                  </a:lnTo>
                  <a:lnTo>
                    <a:pt x="384746" y="83108"/>
                  </a:lnTo>
                  <a:lnTo>
                    <a:pt x="387858" y="80010"/>
                  </a:lnTo>
                  <a:lnTo>
                    <a:pt x="387858" y="72351"/>
                  </a:lnTo>
                  <a:close/>
                </a:path>
                <a:path w="415925" h="415925">
                  <a:moveTo>
                    <a:pt x="415544" y="55410"/>
                  </a:moveTo>
                  <a:lnTo>
                    <a:pt x="401688" y="36042"/>
                  </a:lnTo>
                  <a:lnTo>
                    <a:pt x="401688" y="51587"/>
                  </a:lnTo>
                  <a:lnTo>
                    <a:pt x="401688" y="103886"/>
                  </a:lnTo>
                  <a:lnTo>
                    <a:pt x="297802" y="103886"/>
                  </a:lnTo>
                  <a:lnTo>
                    <a:pt x="297802" y="96964"/>
                  </a:lnTo>
                  <a:lnTo>
                    <a:pt x="297802" y="83108"/>
                  </a:lnTo>
                  <a:lnTo>
                    <a:pt x="350113" y="83108"/>
                  </a:lnTo>
                  <a:lnTo>
                    <a:pt x="353212" y="80010"/>
                  </a:lnTo>
                  <a:lnTo>
                    <a:pt x="353212" y="72364"/>
                  </a:lnTo>
                  <a:lnTo>
                    <a:pt x="350113" y="69265"/>
                  </a:lnTo>
                  <a:lnTo>
                    <a:pt x="297802" y="69265"/>
                  </a:lnTo>
                  <a:lnTo>
                    <a:pt x="297802" y="48488"/>
                  </a:lnTo>
                  <a:lnTo>
                    <a:pt x="398589" y="48488"/>
                  </a:lnTo>
                  <a:lnTo>
                    <a:pt x="401688" y="51587"/>
                  </a:lnTo>
                  <a:lnTo>
                    <a:pt x="401688" y="36042"/>
                  </a:lnTo>
                  <a:lnTo>
                    <a:pt x="394766" y="34632"/>
                  </a:lnTo>
                  <a:lnTo>
                    <a:pt x="297802" y="34632"/>
                  </a:lnTo>
                  <a:lnTo>
                    <a:pt x="297802" y="20777"/>
                  </a:lnTo>
                  <a:lnTo>
                    <a:pt x="283959" y="1409"/>
                  </a:lnTo>
                  <a:lnTo>
                    <a:pt x="283959" y="83108"/>
                  </a:lnTo>
                  <a:lnTo>
                    <a:pt x="283959" y="96964"/>
                  </a:lnTo>
                  <a:lnTo>
                    <a:pt x="283946" y="315480"/>
                  </a:lnTo>
                  <a:lnTo>
                    <a:pt x="280847" y="318579"/>
                  </a:lnTo>
                  <a:lnTo>
                    <a:pt x="200850" y="318579"/>
                  </a:lnTo>
                  <a:lnTo>
                    <a:pt x="200850" y="332435"/>
                  </a:lnTo>
                  <a:lnTo>
                    <a:pt x="200850" y="373989"/>
                  </a:lnTo>
                  <a:lnTo>
                    <a:pt x="179349" y="374002"/>
                  </a:lnTo>
                  <a:lnTo>
                    <a:pt x="173151" y="380199"/>
                  </a:lnTo>
                  <a:lnTo>
                    <a:pt x="173151" y="387845"/>
                  </a:lnTo>
                  <a:lnTo>
                    <a:pt x="110820" y="387845"/>
                  </a:lnTo>
                  <a:lnTo>
                    <a:pt x="110807" y="380199"/>
                  </a:lnTo>
                  <a:lnTo>
                    <a:pt x="104609" y="374002"/>
                  </a:lnTo>
                  <a:lnTo>
                    <a:pt x="96977" y="374002"/>
                  </a:lnTo>
                  <a:lnTo>
                    <a:pt x="96977" y="401688"/>
                  </a:lnTo>
                  <a:lnTo>
                    <a:pt x="55410" y="401688"/>
                  </a:lnTo>
                  <a:lnTo>
                    <a:pt x="55410" y="387845"/>
                  </a:lnTo>
                  <a:lnTo>
                    <a:pt x="96964" y="387845"/>
                  </a:lnTo>
                  <a:lnTo>
                    <a:pt x="96977" y="401688"/>
                  </a:lnTo>
                  <a:lnTo>
                    <a:pt x="96977" y="374002"/>
                  </a:lnTo>
                  <a:lnTo>
                    <a:pt x="83108" y="373989"/>
                  </a:lnTo>
                  <a:lnTo>
                    <a:pt x="83108" y="297802"/>
                  </a:lnTo>
                  <a:lnTo>
                    <a:pt x="117741" y="297802"/>
                  </a:lnTo>
                  <a:lnTo>
                    <a:pt x="117741" y="311658"/>
                  </a:lnTo>
                  <a:lnTo>
                    <a:pt x="119380" y="319747"/>
                  </a:lnTo>
                  <a:lnTo>
                    <a:pt x="123837" y="326339"/>
                  </a:lnTo>
                  <a:lnTo>
                    <a:pt x="130441" y="330796"/>
                  </a:lnTo>
                  <a:lnTo>
                    <a:pt x="138518" y="332435"/>
                  </a:lnTo>
                  <a:lnTo>
                    <a:pt x="200850" y="332435"/>
                  </a:lnTo>
                  <a:lnTo>
                    <a:pt x="200850" y="318579"/>
                  </a:lnTo>
                  <a:lnTo>
                    <a:pt x="134696" y="318579"/>
                  </a:lnTo>
                  <a:lnTo>
                    <a:pt x="131597" y="315480"/>
                  </a:lnTo>
                  <a:lnTo>
                    <a:pt x="131597" y="283959"/>
                  </a:lnTo>
                  <a:lnTo>
                    <a:pt x="131597" y="117741"/>
                  </a:lnTo>
                  <a:lnTo>
                    <a:pt x="131597" y="103886"/>
                  </a:lnTo>
                  <a:lnTo>
                    <a:pt x="131597" y="96964"/>
                  </a:lnTo>
                  <a:lnTo>
                    <a:pt x="283959" y="96964"/>
                  </a:lnTo>
                  <a:lnTo>
                    <a:pt x="283959" y="83108"/>
                  </a:lnTo>
                  <a:lnTo>
                    <a:pt x="131597" y="83108"/>
                  </a:lnTo>
                  <a:lnTo>
                    <a:pt x="131597" y="48488"/>
                  </a:lnTo>
                  <a:lnTo>
                    <a:pt x="131597" y="16954"/>
                  </a:lnTo>
                  <a:lnTo>
                    <a:pt x="134696" y="13855"/>
                  </a:lnTo>
                  <a:lnTo>
                    <a:pt x="280847" y="13855"/>
                  </a:lnTo>
                  <a:lnTo>
                    <a:pt x="283946" y="16954"/>
                  </a:lnTo>
                  <a:lnTo>
                    <a:pt x="283959" y="83108"/>
                  </a:lnTo>
                  <a:lnTo>
                    <a:pt x="283959" y="1409"/>
                  </a:lnTo>
                  <a:lnTo>
                    <a:pt x="277025" y="0"/>
                  </a:lnTo>
                  <a:lnTo>
                    <a:pt x="138518" y="0"/>
                  </a:lnTo>
                  <a:lnTo>
                    <a:pt x="130441" y="1638"/>
                  </a:lnTo>
                  <a:lnTo>
                    <a:pt x="123837" y="6096"/>
                  </a:lnTo>
                  <a:lnTo>
                    <a:pt x="119380" y="12700"/>
                  </a:lnTo>
                  <a:lnTo>
                    <a:pt x="117741" y="20777"/>
                  </a:lnTo>
                  <a:lnTo>
                    <a:pt x="117741" y="34632"/>
                  </a:lnTo>
                  <a:lnTo>
                    <a:pt x="117741" y="48488"/>
                  </a:lnTo>
                  <a:lnTo>
                    <a:pt x="117741" y="69265"/>
                  </a:lnTo>
                  <a:lnTo>
                    <a:pt x="106984" y="69265"/>
                  </a:lnTo>
                  <a:lnTo>
                    <a:pt x="103886" y="72364"/>
                  </a:lnTo>
                  <a:lnTo>
                    <a:pt x="103886" y="80010"/>
                  </a:lnTo>
                  <a:lnTo>
                    <a:pt x="106984" y="83108"/>
                  </a:lnTo>
                  <a:lnTo>
                    <a:pt x="117741" y="83108"/>
                  </a:lnTo>
                  <a:lnTo>
                    <a:pt x="117741" y="103886"/>
                  </a:lnTo>
                  <a:lnTo>
                    <a:pt x="117741" y="117741"/>
                  </a:lnTo>
                  <a:lnTo>
                    <a:pt x="117741" y="283959"/>
                  </a:lnTo>
                  <a:lnTo>
                    <a:pt x="16954" y="283946"/>
                  </a:lnTo>
                  <a:lnTo>
                    <a:pt x="13855" y="280847"/>
                  </a:lnTo>
                  <a:lnTo>
                    <a:pt x="13855" y="117741"/>
                  </a:lnTo>
                  <a:lnTo>
                    <a:pt x="117741" y="117741"/>
                  </a:lnTo>
                  <a:lnTo>
                    <a:pt x="117741" y="103886"/>
                  </a:lnTo>
                  <a:lnTo>
                    <a:pt x="13855" y="103886"/>
                  </a:lnTo>
                  <a:lnTo>
                    <a:pt x="13855" y="51587"/>
                  </a:lnTo>
                  <a:lnTo>
                    <a:pt x="16954" y="48488"/>
                  </a:lnTo>
                  <a:lnTo>
                    <a:pt x="117741" y="48488"/>
                  </a:lnTo>
                  <a:lnTo>
                    <a:pt x="117741" y="34632"/>
                  </a:lnTo>
                  <a:lnTo>
                    <a:pt x="20777" y="34632"/>
                  </a:lnTo>
                  <a:lnTo>
                    <a:pt x="12700" y="36271"/>
                  </a:lnTo>
                  <a:lnTo>
                    <a:pt x="6096" y="40728"/>
                  </a:lnTo>
                  <a:lnTo>
                    <a:pt x="1638" y="47332"/>
                  </a:lnTo>
                  <a:lnTo>
                    <a:pt x="0" y="55410"/>
                  </a:lnTo>
                  <a:lnTo>
                    <a:pt x="0" y="277025"/>
                  </a:lnTo>
                  <a:lnTo>
                    <a:pt x="1638" y="285115"/>
                  </a:lnTo>
                  <a:lnTo>
                    <a:pt x="6096" y="291719"/>
                  </a:lnTo>
                  <a:lnTo>
                    <a:pt x="12700" y="296164"/>
                  </a:lnTo>
                  <a:lnTo>
                    <a:pt x="20777" y="297802"/>
                  </a:lnTo>
                  <a:lnTo>
                    <a:pt x="69265" y="297802"/>
                  </a:lnTo>
                  <a:lnTo>
                    <a:pt x="69265" y="373989"/>
                  </a:lnTo>
                  <a:lnTo>
                    <a:pt x="47764" y="374002"/>
                  </a:lnTo>
                  <a:lnTo>
                    <a:pt x="41567" y="380199"/>
                  </a:lnTo>
                  <a:lnTo>
                    <a:pt x="41554" y="387845"/>
                  </a:lnTo>
                  <a:lnTo>
                    <a:pt x="3111" y="387845"/>
                  </a:lnTo>
                  <a:lnTo>
                    <a:pt x="0" y="390944"/>
                  </a:lnTo>
                  <a:lnTo>
                    <a:pt x="0" y="398589"/>
                  </a:lnTo>
                  <a:lnTo>
                    <a:pt x="3111" y="401688"/>
                  </a:lnTo>
                  <a:lnTo>
                    <a:pt x="41554" y="401688"/>
                  </a:lnTo>
                  <a:lnTo>
                    <a:pt x="41567" y="409333"/>
                  </a:lnTo>
                  <a:lnTo>
                    <a:pt x="47764" y="415531"/>
                  </a:lnTo>
                  <a:lnTo>
                    <a:pt x="104609" y="415531"/>
                  </a:lnTo>
                  <a:lnTo>
                    <a:pt x="110807" y="409333"/>
                  </a:lnTo>
                  <a:lnTo>
                    <a:pt x="110820" y="401688"/>
                  </a:lnTo>
                  <a:lnTo>
                    <a:pt x="173151" y="401688"/>
                  </a:lnTo>
                  <a:lnTo>
                    <a:pt x="173151" y="409333"/>
                  </a:lnTo>
                  <a:lnTo>
                    <a:pt x="179349" y="415531"/>
                  </a:lnTo>
                  <a:lnTo>
                    <a:pt x="236194" y="415531"/>
                  </a:lnTo>
                  <a:lnTo>
                    <a:pt x="242392" y="409333"/>
                  </a:lnTo>
                  <a:lnTo>
                    <a:pt x="242404" y="401688"/>
                  </a:lnTo>
                  <a:lnTo>
                    <a:pt x="304736" y="401688"/>
                  </a:lnTo>
                  <a:lnTo>
                    <a:pt x="304736" y="409333"/>
                  </a:lnTo>
                  <a:lnTo>
                    <a:pt x="310934" y="415531"/>
                  </a:lnTo>
                  <a:lnTo>
                    <a:pt x="367779" y="415531"/>
                  </a:lnTo>
                  <a:lnTo>
                    <a:pt x="373976" y="409333"/>
                  </a:lnTo>
                  <a:lnTo>
                    <a:pt x="373989" y="401688"/>
                  </a:lnTo>
                  <a:lnTo>
                    <a:pt x="412445" y="401688"/>
                  </a:lnTo>
                  <a:lnTo>
                    <a:pt x="415544" y="398589"/>
                  </a:lnTo>
                  <a:lnTo>
                    <a:pt x="415544" y="390944"/>
                  </a:lnTo>
                  <a:lnTo>
                    <a:pt x="412445" y="387845"/>
                  </a:lnTo>
                  <a:lnTo>
                    <a:pt x="373989" y="387845"/>
                  </a:lnTo>
                  <a:lnTo>
                    <a:pt x="373976" y="380199"/>
                  </a:lnTo>
                  <a:lnTo>
                    <a:pt x="367779" y="374002"/>
                  </a:lnTo>
                  <a:lnTo>
                    <a:pt x="360146" y="374002"/>
                  </a:lnTo>
                  <a:lnTo>
                    <a:pt x="360146" y="401688"/>
                  </a:lnTo>
                  <a:lnTo>
                    <a:pt x="318579" y="401688"/>
                  </a:lnTo>
                  <a:lnTo>
                    <a:pt x="318579" y="387845"/>
                  </a:lnTo>
                  <a:lnTo>
                    <a:pt x="360133" y="387845"/>
                  </a:lnTo>
                  <a:lnTo>
                    <a:pt x="360146" y="401688"/>
                  </a:lnTo>
                  <a:lnTo>
                    <a:pt x="360146" y="374002"/>
                  </a:lnTo>
                  <a:lnTo>
                    <a:pt x="346290" y="373989"/>
                  </a:lnTo>
                  <a:lnTo>
                    <a:pt x="346290" y="297802"/>
                  </a:lnTo>
                  <a:lnTo>
                    <a:pt x="394766" y="297802"/>
                  </a:lnTo>
                  <a:lnTo>
                    <a:pt x="402856" y="296164"/>
                  </a:lnTo>
                  <a:lnTo>
                    <a:pt x="409460" y="291719"/>
                  </a:lnTo>
                  <a:lnTo>
                    <a:pt x="413905" y="285115"/>
                  </a:lnTo>
                  <a:lnTo>
                    <a:pt x="414147" y="283959"/>
                  </a:lnTo>
                  <a:lnTo>
                    <a:pt x="394766" y="283959"/>
                  </a:lnTo>
                  <a:lnTo>
                    <a:pt x="332435" y="283959"/>
                  </a:lnTo>
                  <a:lnTo>
                    <a:pt x="332435" y="297802"/>
                  </a:lnTo>
                  <a:lnTo>
                    <a:pt x="332435" y="373989"/>
                  </a:lnTo>
                  <a:lnTo>
                    <a:pt x="310934" y="374002"/>
                  </a:lnTo>
                  <a:lnTo>
                    <a:pt x="304736" y="380199"/>
                  </a:lnTo>
                  <a:lnTo>
                    <a:pt x="304736" y="387845"/>
                  </a:lnTo>
                  <a:lnTo>
                    <a:pt x="242404" y="387845"/>
                  </a:lnTo>
                  <a:lnTo>
                    <a:pt x="242392" y="380199"/>
                  </a:lnTo>
                  <a:lnTo>
                    <a:pt x="236194" y="374002"/>
                  </a:lnTo>
                  <a:lnTo>
                    <a:pt x="228561" y="374002"/>
                  </a:lnTo>
                  <a:lnTo>
                    <a:pt x="228561" y="401688"/>
                  </a:lnTo>
                  <a:lnTo>
                    <a:pt x="186994" y="401688"/>
                  </a:lnTo>
                  <a:lnTo>
                    <a:pt x="186994" y="387845"/>
                  </a:lnTo>
                  <a:lnTo>
                    <a:pt x="228549" y="387845"/>
                  </a:lnTo>
                  <a:lnTo>
                    <a:pt x="228561" y="401688"/>
                  </a:lnTo>
                  <a:lnTo>
                    <a:pt x="228561" y="374002"/>
                  </a:lnTo>
                  <a:lnTo>
                    <a:pt x="214706" y="373989"/>
                  </a:lnTo>
                  <a:lnTo>
                    <a:pt x="214706" y="332435"/>
                  </a:lnTo>
                  <a:lnTo>
                    <a:pt x="277025" y="332435"/>
                  </a:lnTo>
                  <a:lnTo>
                    <a:pt x="285115" y="330796"/>
                  </a:lnTo>
                  <a:lnTo>
                    <a:pt x="291719" y="326339"/>
                  </a:lnTo>
                  <a:lnTo>
                    <a:pt x="296164" y="319747"/>
                  </a:lnTo>
                  <a:lnTo>
                    <a:pt x="296405" y="318579"/>
                  </a:lnTo>
                  <a:lnTo>
                    <a:pt x="297802" y="311658"/>
                  </a:lnTo>
                  <a:lnTo>
                    <a:pt x="297802" y="297802"/>
                  </a:lnTo>
                  <a:lnTo>
                    <a:pt x="332435" y="297802"/>
                  </a:lnTo>
                  <a:lnTo>
                    <a:pt x="332435" y="283959"/>
                  </a:lnTo>
                  <a:lnTo>
                    <a:pt x="297802" y="283959"/>
                  </a:lnTo>
                  <a:lnTo>
                    <a:pt x="297802" y="117741"/>
                  </a:lnTo>
                  <a:lnTo>
                    <a:pt x="401688" y="117741"/>
                  </a:lnTo>
                  <a:lnTo>
                    <a:pt x="401688" y="280847"/>
                  </a:lnTo>
                  <a:lnTo>
                    <a:pt x="398589" y="283946"/>
                  </a:lnTo>
                  <a:lnTo>
                    <a:pt x="394766" y="283959"/>
                  </a:lnTo>
                  <a:lnTo>
                    <a:pt x="414147" y="283946"/>
                  </a:lnTo>
                  <a:lnTo>
                    <a:pt x="415544" y="277025"/>
                  </a:lnTo>
                  <a:lnTo>
                    <a:pt x="415544" y="117741"/>
                  </a:lnTo>
                  <a:lnTo>
                    <a:pt x="415544" y="103886"/>
                  </a:lnTo>
                  <a:lnTo>
                    <a:pt x="415544" y="554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4" name="object 34"/>
            <p:cNvSpPr/>
            <p:nvPr/>
          </p:nvSpPr>
          <p:spPr>
            <a:xfrm>
              <a:off x="3706842" y="4520976"/>
              <a:ext cx="70485" cy="360680"/>
            </a:xfrm>
            <a:custGeom>
              <a:avLst/>
              <a:gdLst/>
              <a:ahLst/>
              <a:cxnLst/>
              <a:rect l="l" t="t" r="r" b="b"/>
              <a:pathLst>
                <a:path w="70485" h="360679">
                  <a:moveTo>
                    <a:pt x="70167" y="360070"/>
                  </a:moveTo>
                  <a:lnTo>
                    <a:pt x="56508" y="359169"/>
                  </a:lnTo>
                  <a:lnTo>
                    <a:pt x="45354" y="356714"/>
                  </a:lnTo>
                  <a:lnTo>
                    <a:pt x="37834" y="353073"/>
                  </a:lnTo>
                  <a:lnTo>
                    <a:pt x="35077" y="348615"/>
                  </a:lnTo>
                  <a:lnTo>
                    <a:pt x="35077" y="191490"/>
                  </a:lnTo>
                  <a:lnTo>
                    <a:pt x="32321" y="187032"/>
                  </a:lnTo>
                  <a:lnTo>
                    <a:pt x="24806" y="183391"/>
                  </a:lnTo>
                  <a:lnTo>
                    <a:pt x="13656" y="180935"/>
                  </a:lnTo>
                  <a:lnTo>
                    <a:pt x="0" y="180035"/>
                  </a:lnTo>
                  <a:lnTo>
                    <a:pt x="13656" y="179134"/>
                  </a:lnTo>
                  <a:lnTo>
                    <a:pt x="24806" y="176679"/>
                  </a:lnTo>
                  <a:lnTo>
                    <a:pt x="32321" y="173037"/>
                  </a:lnTo>
                  <a:lnTo>
                    <a:pt x="35077" y="168579"/>
                  </a:lnTo>
                  <a:lnTo>
                    <a:pt x="35077" y="11455"/>
                  </a:lnTo>
                  <a:lnTo>
                    <a:pt x="37834" y="6997"/>
                  </a:lnTo>
                  <a:lnTo>
                    <a:pt x="45354" y="3355"/>
                  </a:lnTo>
                  <a:lnTo>
                    <a:pt x="56508" y="900"/>
                  </a:lnTo>
                  <a:lnTo>
                    <a:pt x="70167" y="0"/>
                  </a:lnTo>
                </a:path>
              </a:pathLst>
            </a:custGeom>
            <a:ln w="81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5" name="object 35"/>
            <p:cNvSpPr/>
            <p:nvPr/>
          </p:nvSpPr>
          <p:spPr>
            <a:xfrm>
              <a:off x="3734448" y="4701957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>
                  <a:moveTo>
                    <a:pt x="0" y="0"/>
                  </a:moveTo>
                  <a:lnTo>
                    <a:pt x="42557" y="0"/>
                  </a:lnTo>
                </a:path>
              </a:pathLst>
            </a:custGeom>
            <a:ln w="81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36" name="object 36"/>
            <p:cNvSpPr/>
            <p:nvPr/>
          </p:nvSpPr>
          <p:spPr>
            <a:xfrm>
              <a:off x="3811511" y="4461255"/>
              <a:ext cx="161925" cy="455930"/>
            </a:xfrm>
            <a:custGeom>
              <a:avLst/>
              <a:gdLst/>
              <a:ahLst/>
              <a:cxnLst/>
              <a:rect l="l" t="t" r="r" b="b"/>
              <a:pathLst>
                <a:path w="161925" h="455929">
                  <a:moveTo>
                    <a:pt x="88836" y="416814"/>
                  </a:moveTo>
                  <a:lnTo>
                    <a:pt x="87642" y="415620"/>
                  </a:lnTo>
                  <a:lnTo>
                    <a:pt x="73964" y="415620"/>
                  </a:lnTo>
                  <a:lnTo>
                    <a:pt x="72771" y="416814"/>
                  </a:lnTo>
                  <a:lnTo>
                    <a:pt x="72771" y="419747"/>
                  </a:lnTo>
                  <a:lnTo>
                    <a:pt x="73952" y="420941"/>
                  </a:lnTo>
                  <a:lnTo>
                    <a:pt x="75425" y="420941"/>
                  </a:lnTo>
                  <a:lnTo>
                    <a:pt x="87642" y="420941"/>
                  </a:lnTo>
                  <a:lnTo>
                    <a:pt x="88836" y="419747"/>
                  </a:lnTo>
                  <a:lnTo>
                    <a:pt x="88836" y="416814"/>
                  </a:lnTo>
                  <a:close/>
                </a:path>
                <a:path w="161925" h="455929">
                  <a:moveTo>
                    <a:pt x="88836" y="258064"/>
                  </a:moveTo>
                  <a:lnTo>
                    <a:pt x="87642" y="256870"/>
                  </a:lnTo>
                  <a:lnTo>
                    <a:pt x="73964" y="256870"/>
                  </a:lnTo>
                  <a:lnTo>
                    <a:pt x="72771" y="258064"/>
                  </a:lnTo>
                  <a:lnTo>
                    <a:pt x="72771" y="260997"/>
                  </a:lnTo>
                  <a:lnTo>
                    <a:pt x="73952" y="262191"/>
                  </a:lnTo>
                  <a:lnTo>
                    <a:pt x="75425" y="262191"/>
                  </a:lnTo>
                  <a:lnTo>
                    <a:pt x="87642" y="262191"/>
                  </a:lnTo>
                  <a:lnTo>
                    <a:pt x="88836" y="260997"/>
                  </a:lnTo>
                  <a:lnTo>
                    <a:pt x="88836" y="258064"/>
                  </a:lnTo>
                  <a:close/>
                </a:path>
                <a:path w="161925" h="455929">
                  <a:moveTo>
                    <a:pt x="88836" y="97028"/>
                  </a:moveTo>
                  <a:lnTo>
                    <a:pt x="87642" y="95834"/>
                  </a:lnTo>
                  <a:lnTo>
                    <a:pt x="73964" y="95834"/>
                  </a:lnTo>
                  <a:lnTo>
                    <a:pt x="72771" y="97028"/>
                  </a:lnTo>
                  <a:lnTo>
                    <a:pt x="72771" y="99961"/>
                  </a:lnTo>
                  <a:lnTo>
                    <a:pt x="73952" y="101155"/>
                  </a:lnTo>
                  <a:lnTo>
                    <a:pt x="75425" y="101155"/>
                  </a:lnTo>
                  <a:lnTo>
                    <a:pt x="87642" y="101155"/>
                  </a:lnTo>
                  <a:lnTo>
                    <a:pt x="88836" y="99961"/>
                  </a:lnTo>
                  <a:lnTo>
                    <a:pt x="88836" y="97028"/>
                  </a:lnTo>
                  <a:close/>
                </a:path>
                <a:path w="161925" h="455929">
                  <a:moveTo>
                    <a:pt x="161594" y="324561"/>
                  </a:moveTo>
                  <a:lnTo>
                    <a:pt x="156832" y="319786"/>
                  </a:lnTo>
                  <a:lnTo>
                    <a:pt x="156273" y="319786"/>
                  </a:lnTo>
                  <a:lnTo>
                    <a:pt x="156273" y="327482"/>
                  </a:lnTo>
                  <a:lnTo>
                    <a:pt x="156273" y="405498"/>
                  </a:lnTo>
                  <a:lnTo>
                    <a:pt x="156273" y="410806"/>
                  </a:lnTo>
                  <a:lnTo>
                    <a:pt x="156273" y="423367"/>
                  </a:lnTo>
                  <a:lnTo>
                    <a:pt x="153898" y="425754"/>
                  </a:lnTo>
                  <a:lnTo>
                    <a:pt x="95199" y="425754"/>
                  </a:lnTo>
                  <a:lnTo>
                    <a:pt x="95199" y="450240"/>
                  </a:lnTo>
                  <a:lnTo>
                    <a:pt x="66408" y="450240"/>
                  </a:lnTo>
                  <a:lnTo>
                    <a:pt x="67576" y="444233"/>
                  </a:lnTo>
                  <a:lnTo>
                    <a:pt x="67995" y="435432"/>
                  </a:lnTo>
                  <a:lnTo>
                    <a:pt x="68148" y="431076"/>
                  </a:lnTo>
                  <a:lnTo>
                    <a:pt x="93446" y="431076"/>
                  </a:lnTo>
                  <a:lnTo>
                    <a:pt x="93637" y="436410"/>
                  </a:lnTo>
                  <a:lnTo>
                    <a:pt x="94018" y="444233"/>
                  </a:lnTo>
                  <a:lnTo>
                    <a:pt x="95199" y="450240"/>
                  </a:lnTo>
                  <a:lnTo>
                    <a:pt x="95199" y="425754"/>
                  </a:lnTo>
                  <a:lnTo>
                    <a:pt x="7708" y="425754"/>
                  </a:lnTo>
                  <a:lnTo>
                    <a:pt x="5321" y="423367"/>
                  </a:lnTo>
                  <a:lnTo>
                    <a:pt x="5321" y="410806"/>
                  </a:lnTo>
                  <a:lnTo>
                    <a:pt x="156273" y="410806"/>
                  </a:lnTo>
                  <a:lnTo>
                    <a:pt x="156273" y="405498"/>
                  </a:lnTo>
                  <a:lnTo>
                    <a:pt x="149301" y="405498"/>
                  </a:lnTo>
                  <a:lnTo>
                    <a:pt x="149301" y="364794"/>
                  </a:lnTo>
                  <a:lnTo>
                    <a:pt x="148107" y="363601"/>
                  </a:lnTo>
                  <a:lnTo>
                    <a:pt x="145173" y="363601"/>
                  </a:lnTo>
                  <a:lnTo>
                    <a:pt x="143979" y="364794"/>
                  </a:lnTo>
                  <a:lnTo>
                    <a:pt x="143979" y="405498"/>
                  </a:lnTo>
                  <a:lnTo>
                    <a:pt x="17614" y="405498"/>
                  </a:lnTo>
                  <a:lnTo>
                    <a:pt x="17614" y="337413"/>
                  </a:lnTo>
                  <a:lnTo>
                    <a:pt x="17932" y="337108"/>
                  </a:lnTo>
                  <a:lnTo>
                    <a:pt x="143662" y="337108"/>
                  </a:lnTo>
                  <a:lnTo>
                    <a:pt x="143979" y="337413"/>
                  </a:lnTo>
                  <a:lnTo>
                    <a:pt x="143979" y="355561"/>
                  </a:lnTo>
                  <a:lnTo>
                    <a:pt x="145173" y="356755"/>
                  </a:lnTo>
                  <a:lnTo>
                    <a:pt x="148107" y="356755"/>
                  </a:lnTo>
                  <a:lnTo>
                    <a:pt x="149301" y="355561"/>
                  </a:lnTo>
                  <a:lnTo>
                    <a:pt x="149301" y="337108"/>
                  </a:lnTo>
                  <a:lnTo>
                    <a:pt x="149301" y="334492"/>
                  </a:lnTo>
                  <a:lnTo>
                    <a:pt x="146596" y="331787"/>
                  </a:lnTo>
                  <a:lnTo>
                    <a:pt x="14998" y="331787"/>
                  </a:lnTo>
                  <a:lnTo>
                    <a:pt x="12306" y="334492"/>
                  </a:lnTo>
                  <a:lnTo>
                    <a:pt x="12306" y="405498"/>
                  </a:lnTo>
                  <a:lnTo>
                    <a:pt x="5321" y="405498"/>
                  </a:lnTo>
                  <a:lnTo>
                    <a:pt x="5321" y="327482"/>
                  </a:lnTo>
                  <a:lnTo>
                    <a:pt x="7708" y="325107"/>
                  </a:lnTo>
                  <a:lnTo>
                    <a:pt x="153898" y="325107"/>
                  </a:lnTo>
                  <a:lnTo>
                    <a:pt x="156273" y="327482"/>
                  </a:lnTo>
                  <a:lnTo>
                    <a:pt x="156273" y="319786"/>
                  </a:lnTo>
                  <a:lnTo>
                    <a:pt x="4775" y="319786"/>
                  </a:lnTo>
                  <a:lnTo>
                    <a:pt x="0" y="324561"/>
                  </a:lnTo>
                  <a:lnTo>
                    <a:pt x="0" y="426300"/>
                  </a:lnTo>
                  <a:lnTo>
                    <a:pt x="4775" y="431076"/>
                  </a:lnTo>
                  <a:lnTo>
                    <a:pt x="62826" y="431076"/>
                  </a:lnTo>
                  <a:lnTo>
                    <a:pt x="62649" y="436410"/>
                  </a:lnTo>
                  <a:lnTo>
                    <a:pt x="62115" y="445274"/>
                  </a:lnTo>
                  <a:lnTo>
                    <a:pt x="60972" y="450240"/>
                  </a:lnTo>
                  <a:lnTo>
                    <a:pt x="48069" y="450240"/>
                  </a:lnTo>
                  <a:lnTo>
                    <a:pt x="46875" y="451434"/>
                  </a:lnTo>
                  <a:lnTo>
                    <a:pt x="46875" y="454367"/>
                  </a:lnTo>
                  <a:lnTo>
                    <a:pt x="48069" y="455561"/>
                  </a:lnTo>
                  <a:lnTo>
                    <a:pt x="113538" y="455561"/>
                  </a:lnTo>
                  <a:lnTo>
                    <a:pt x="114719" y="454367"/>
                  </a:lnTo>
                  <a:lnTo>
                    <a:pt x="114719" y="451434"/>
                  </a:lnTo>
                  <a:lnTo>
                    <a:pt x="113538" y="450240"/>
                  </a:lnTo>
                  <a:lnTo>
                    <a:pt x="100622" y="450240"/>
                  </a:lnTo>
                  <a:lnTo>
                    <a:pt x="99479" y="445274"/>
                  </a:lnTo>
                  <a:lnTo>
                    <a:pt x="98958" y="436410"/>
                  </a:lnTo>
                  <a:lnTo>
                    <a:pt x="98767" y="431076"/>
                  </a:lnTo>
                  <a:lnTo>
                    <a:pt x="156832" y="431076"/>
                  </a:lnTo>
                  <a:lnTo>
                    <a:pt x="161594" y="426300"/>
                  </a:lnTo>
                  <a:lnTo>
                    <a:pt x="161594" y="425754"/>
                  </a:lnTo>
                  <a:lnTo>
                    <a:pt x="161594" y="410806"/>
                  </a:lnTo>
                  <a:lnTo>
                    <a:pt x="161594" y="405498"/>
                  </a:lnTo>
                  <a:lnTo>
                    <a:pt x="161594" y="325107"/>
                  </a:lnTo>
                  <a:lnTo>
                    <a:pt x="161594" y="324561"/>
                  </a:lnTo>
                  <a:close/>
                </a:path>
                <a:path w="161925" h="455929">
                  <a:moveTo>
                    <a:pt x="161594" y="165823"/>
                  </a:moveTo>
                  <a:lnTo>
                    <a:pt x="156832" y="161048"/>
                  </a:lnTo>
                  <a:lnTo>
                    <a:pt x="156273" y="161048"/>
                  </a:lnTo>
                  <a:lnTo>
                    <a:pt x="156273" y="168744"/>
                  </a:lnTo>
                  <a:lnTo>
                    <a:pt x="156273" y="246761"/>
                  </a:lnTo>
                  <a:lnTo>
                    <a:pt x="156273" y="252069"/>
                  </a:lnTo>
                  <a:lnTo>
                    <a:pt x="156273" y="264629"/>
                  </a:lnTo>
                  <a:lnTo>
                    <a:pt x="153898" y="267017"/>
                  </a:lnTo>
                  <a:lnTo>
                    <a:pt x="95199" y="267017"/>
                  </a:lnTo>
                  <a:lnTo>
                    <a:pt x="95199" y="291503"/>
                  </a:lnTo>
                  <a:lnTo>
                    <a:pt x="66408" y="291503"/>
                  </a:lnTo>
                  <a:lnTo>
                    <a:pt x="67576" y="285496"/>
                  </a:lnTo>
                  <a:lnTo>
                    <a:pt x="67995" y="276694"/>
                  </a:lnTo>
                  <a:lnTo>
                    <a:pt x="68148" y="272338"/>
                  </a:lnTo>
                  <a:lnTo>
                    <a:pt x="93446" y="272338"/>
                  </a:lnTo>
                  <a:lnTo>
                    <a:pt x="93637" y="277672"/>
                  </a:lnTo>
                  <a:lnTo>
                    <a:pt x="94018" y="285496"/>
                  </a:lnTo>
                  <a:lnTo>
                    <a:pt x="95199" y="291503"/>
                  </a:lnTo>
                  <a:lnTo>
                    <a:pt x="95199" y="267017"/>
                  </a:lnTo>
                  <a:lnTo>
                    <a:pt x="7708" y="267017"/>
                  </a:lnTo>
                  <a:lnTo>
                    <a:pt x="5321" y="264629"/>
                  </a:lnTo>
                  <a:lnTo>
                    <a:pt x="5321" y="252069"/>
                  </a:lnTo>
                  <a:lnTo>
                    <a:pt x="156273" y="252069"/>
                  </a:lnTo>
                  <a:lnTo>
                    <a:pt x="156273" y="246761"/>
                  </a:lnTo>
                  <a:lnTo>
                    <a:pt x="149301" y="246761"/>
                  </a:lnTo>
                  <a:lnTo>
                    <a:pt x="149301" y="206057"/>
                  </a:lnTo>
                  <a:lnTo>
                    <a:pt x="148107" y="204863"/>
                  </a:lnTo>
                  <a:lnTo>
                    <a:pt x="145173" y="204863"/>
                  </a:lnTo>
                  <a:lnTo>
                    <a:pt x="143979" y="206057"/>
                  </a:lnTo>
                  <a:lnTo>
                    <a:pt x="143979" y="246761"/>
                  </a:lnTo>
                  <a:lnTo>
                    <a:pt x="17614" y="246761"/>
                  </a:lnTo>
                  <a:lnTo>
                    <a:pt x="17614" y="178676"/>
                  </a:lnTo>
                  <a:lnTo>
                    <a:pt x="17932" y="178371"/>
                  </a:lnTo>
                  <a:lnTo>
                    <a:pt x="143662" y="178371"/>
                  </a:lnTo>
                  <a:lnTo>
                    <a:pt x="143979" y="178676"/>
                  </a:lnTo>
                  <a:lnTo>
                    <a:pt x="143979" y="196824"/>
                  </a:lnTo>
                  <a:lnTo>
                    <a:pt x="145173" y="198018"/>
                  </a:lnTo>
                  <a:lnTo>
                    <a:pt x="148107" y="198018"/>
                  </a:lnTo>
                  <a:lnTo>
                    <a:pt x="149301" y="196824"/>
                  </a:lnTo>
                  <a:lnTo>
                    <a:pt x="149301" y="178371"/>
                  </a:lnTo>
                  <a:lnTo>
                    <a:pt x="149301" y="175755"/>
                  </a:lnTo>
                  <a:lnTo>
                    <a:pt x="146596" y="173050"/>
                  </a:lnTo>
                  <a:lnTo>
                    <a:pt x="14998" y="173050"/>
                  </a:lnTo>
                  <a:lnTo>
                    <a:pt x="12306" y="175755"/>
                  </a:lnTo>
                  <a:lnTo>
                    <a:pt x="12306" y="246761"/>
                  </a:lnTo>
                  <a:lnTo>
                    <a:pt x="5321" y="246761"/>
                  </a:lnTo>
                  <a:lnTo>
                    <a:pt x="5321" y="168744"/>
                  </a:lnTo>
                  <a:lnTo>
                    <a:pt x="7708" y="166370"/>
                  </a:lnTo>
                  <a:lnTo>
                    <a:pt x="153898" y="166370"/>
                  </a:lnTo>
                  <a:lnTo>
                    <a:pt x="156273" y="168744"/>
                  </a:lnTo>
                  <a:lnTo>
                    <a:pt x="156273" y="161048"/>
                  </a:lnTo>
                  <a:lnTo>
                    <a:pt x="4775" y="161048"/>
                  </a:lnTo>
                  <a:lnTo>
                    <a:pt x="0" y="165823"/>
                  </a:lnTo>
                  <a:lnTo>
                    <a:pt x="0" y="267563"/>
                  </a:lnTo>
                  <a:lnTo>
                    <a:pt x="4775" y="272338"/>
                  </a:lnTo>
                  <a:lnTo>
                    <a:pt x="62826" y="272338"/>
                  </a:lnTo>
                  <a:lnTo>
                    <a:pt x="62649" y="277672"/>
                  </a:lnTo>
                  <a:lnTo>
                    <a:pt x="62115" y="286537"/>
                  </a:lnTo>
                  <a:lnTo>
                    <a:pt x="60972" y="291503"/>
                  </a:lnTo>
                  <a:lnTo>
                    <a:pt x="48069" y="291503"/>
                  </a:lnTo>
                  <a:lnTo>
                    <a:pt x="46875" y="292696"/>
                  </a:lnTo>
                  <a:lnTo>
                    <a:pt x="46875" y="295630"/>
                  </a:lnTo>
                  <a:lnTo>
                    <a:pt x="48069" y="296824"/>
                  </a:lnTo>
                  <a:lnTo>
                    <a:pt x="113538" y="296824"/>
                  </a:lnTo>
                  <a:lnTo>
                    <a:pt x="114719" y="295630"/>
                  </a:lnTo>
                  <a:lnTo>
                    <a:pt x="114719" y="292696"/>
                  </a:lnTo>
                  <a:lnTo>
                    <a:pt x="113538" y="291503"/>
                  </a:lnTo>
                  <a:lnTo>
                    <a:pt x="100622" y="291503"/>
                  </a:lnTo>
                  <a:lnTo>
                    <a:pt x="99479" y="286537"/>
                  </a:lnTo>
                  <a:lnTo>
                    <a:pt x="98958" y="277672"/>
                  </a:lnTo>
                  <a:lnTo>
                    <a:pt x="98767" y="272338"/>
                  </a:lnTo>
                  <a:lnTo>
                    <a:pt x="156832" y="272338"/>
                  </a:lnTo>
                  <a:lnTo>
                    <a:pt x="161594" y="267563"/>
                  </a:lnTo>
                  <a:lnTo>
                    <a:pt x="161594" y="267017"/>
                  </a:lnTo>
                  <a:lnTo>
                    <a:pt x="161594" y="252069"/>
                  </a:lnTo>
                  <a:lnTo>
                    <a:pt x="161594" y="246761"/>
                  </a:lnTo>
                  <a:lnTo>
                    <a:pt x="161594" y="166370"/>
                  </a:lnTo>
                  <a:lnTo>
                    <a:pt x="161594" y="165823"/>
                  </a:lnTo>
                  <a:close/>
                </a:path>
                <a:path w="161925" h="455929">
                  <a:moveTo>
                    <a:pt x="161594" y="4775"/>
                  </a:moveTo>
                  <a:lnTo>
                    <a:pt x="156832" y="0"/>
                  </a:lnTo>
                  <a:lnTo>
                    <a:pt x="156273" y="0"/>
                  </a:lnTo>
                  <a:lnTo>
                    <a:pt x="156273" y="7696"/>
                  </a:lnTo>
                  <a:lnTo>
                    <a:pt x="156273" y="85712"/>
                  </a:lnTo>
                  <a:lnTo>
                    <a:pt x="156273" y="91020"/>
                  </a:lnTo>
                  <a:lnTo>
                    <a:pt x="156273" y="103581"/>
                  </a:lnTo>
                  <a:lnTo>
                    <a:pt x="153898" y="105968"/>
                  </a:lnTo>
                  <a:lnTo>
                    <a:pt x="95199" y="105968"/>
                  </a:lnTo>
                  <a:lnTo>
                    <a:pt x="95199" y="130454"/>
                  </a:lnTo>
                  <a:lnTo>
                    <a:pt x="66408" y="130454"/>
                  </a:lnTo>
                  <a:lnTo>
                    <a:pt x="67576" y="124447"/>
                  </a:lnTo>
                  <a:lnTo>
                    <a:pt x="67995" y="115646"/>
                  </a:lnTo>
                  <a:lnTo>
                    <a:pt x="68148" y="111290"/>
                  </a:lnTo>
                  <a:lnTo>
                    <a:pt x="93446" y="111290"/>
                  </a:lnTo>
                  <a:lnTo>
                    <a:pt x="93637" y="116624"/>
                  </a:lnTo>
                  <a:lnTo>
                    <a:pt x="94018" y="124447"/>
                  </a:lnTo>
                  <a:lnTo>
                    <a:pt x="95199" y="130454"/>
                  </a:lnTo>
                  <a:lnTo>
                    <a:pt x="95199" y="105968"/>
                  </a:lnTo>
                  <a:lnTo>
                    <a:pt x="7708" y="105968"/>
                  </a:lnTo>
                  <a:lnTo>
                    <a:pt x="5321" y="103581"/>
                  </a:lnTo>
                  <a:lnTo>
                    <a:pt x="5321" y="91020"/>
                  </a:lnTo>
                  <a:lnTo>
                    <a:pt x="156273" y="91020"/>
                  </a:lnTo>
                  <a:lnTo>
                    <a:pt x="156273" y="85712"/>
                  </a:lnTo>
                  <a:lnTo>
                    <a:pt x="149301" y="85712"/>
                  </a:lnTo>
                  <a:lnTo>
                    <a:pt x="149301" y="45008"/>
                  </a:lnTo>
                  <a:lnTo>
                    <a:pt x="148107" y="43815"/>
                  </a:lnTo>
                  <a:lnTo>
                    <a:pt x="145173" y="43815"/>
                  </a:lnTo>
                  <a:lnTo>
                    <a:pt x="143979" y="45008"/>
                  </a:lnTo>
                  <a:lnTo>
                    <a:pt x="143979" y="85712"/>
                  </a:lnTo>
                  <a:lnTo>
                    <a:pt x="17614" y="85712"/>
                  </a:lnTo>
                  <a:lnTo>
                    <a:pt x="17614" y="17627"/>
                  </a:lnTo>
                  <a:lnTo>
                    <a:pt x="17932" y="17322"/>
                  </a:lnTo>
                  <a:lnTo>
                    <a:pt x="143662" y="17322"/>
                  </a:lnTo>
                  <a:lnTo>
                    <a:pt x="143979" y="17627"/>
                  </a:lnTo>
                  <a:lnTo>
                    <a:pt x="143979" y="35775"/>
                  </a:lnTo>
                  <a:lnTo>
                    <a:pt x="145173" y="36969"/>
                  </a:lnTo>
                  <a:lnTo>
                    <a:pt x="148107" y="36969"/>
                  </a:lnTo>
                  <a:lnTo>
                    <a:pt x="149301" y="35775"/>
                  </a:lnTo>
                  <a:lnTo>
                    <a:pt x="149301" y="17322"/>
                  </a:lnTo>
                  <a:lnTo>
                    <a:pt x="149301" y="14706"/>
                  </a:lnTo>
                  <a:lnTo>
                    <a:pt x="146596" y="12001"/>
                  </a:lnTo>
                  <a:lnTo>
                    <a:pt x="14998" y="12001"/>
                  </a:lnTo>
                  <a:lnTo>
                    <a:pt x="12306" y="14706"/>
                  </a:lnTo>
                  <a:lnTo>
                    <a:pt x="12306" y="85712"/>
                  </a:lnTo>
                  <a:lnTo>
                    <a:pt x="5321" y="85712"/>
                  </a:lnTo>
                  <a:lnTo>
                    <a:pt x="5321" y="7696"/>
                  </a:lnTo>
                  <a:lnTo>
                    <a:pt x="7708" y="5321"/>
                  </a:lnTo>
                  <a:lnTo>
                    <a:pt x="153898" y="5321"/>
                  </a:lnTo>
                  <a:lnTo>
                    <a:pt x="156273" y="7696"/>
                  </a:lnTo>
                  <a:lnTo>
                    <a:pt x="156273" y="0"/>
                  </a:lnTo>
                  <a:lnTo>
                    <a:pt x="4775" y="0"/>
                  </a:lnTo>
                  <a:lnTo>
                    <a:pt x="0" y="4775"/>
                  </a:lnTo>
                  <a:lnTo>
                    <a:pt x="0" y="106514"/>
                  </a:lnTo>
                  <a:lnTo>
                    <a:pt x="4775" y="111290"/>
                  </a:lnTo>
                  <a:lnTo>
                    <a:pt x="62826" y="111290"/>
                  </a:lnTo>
                  <a:lnTo>
                    <a:pt x="62649" y="116624"/>
                  </a:lnTo>
                  <a:lnTo>
                    <a:pt x="62115" y="125488"/>
                  </a:lnTo>
                  <a:lnTo>
                    <a:pt x="60972" y="130454"/>
                  </a:lnTo>
                  <a:lnTo>
                    <a:pt x="48069" y="130454"/>
                  </a:lnTo>
                  <a:lnTo>
                    <a:pt x="46875" y="131648"/>
                  </a:lnTo>
                  <a:lnTo>
                    <a:pt x="46875" y="134581"/>
                  </a:lnTo>
                  <a:lnTo>
                    <a:pt x="48069" y="135775"/>
                  </a:lnTo>
                  <a:lnTo>
                    <a:pt x="113538" y="135775"/>
                  </a:lnTo>
                  <a:lnTo>
                    <a:pt x="114719" y="134581"/>
                  </a:lnTo>
                  <a:lnTo>
                    <a:pt x="114719" y="131648"/>
                  </a:lnTo>
                  <a:lnTo>
                    <a:pt x="113538" y="130454"/>
                  </a:lnTo>
                  <a:lnTo>
                    <a:pt x="100622" y="130454"/>
                  </a:lnTo>
                  <a:lnTo>
                    <a:pt x="99479" y="125488"/>
                  </a:lnTo>
                  <a:lnTo>
                    <a:pt x="98958" y="116624"/>
                  </a:lnTo>
                  <a:lnTo>
                    <a:pt x="98767" y="111290"/>
                  </a:lnTo>
                  <a:lnTo>
                    <a:pt x="156832" y="111290"/>
                  </a:lnTo>
                  <a:lnTo>
                    <a:pt x="161594" y="106514"/>
                  </a:lnTo>
                  <a:lnTo>
                    <a:pt x="161594" y="105968"/>
                  </a:lnTo>
                  <a:lnTo>
                    <a:pt x="161594" y="91020"/>
                  </a:lnTo>
                  <a:lnTo>
                    <a:pt x="161594" y="85712"/>
                  </a:lnTo>
                  <a:lnTo>
                    <a:pt x="161594" y="5321"/>
                  </a:lnTo>
                  <a:lnTo>
                    <a:pt x="161594" y="47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</p:grpSp>
      <p:pic>
        <p:nvPicPr>
          <p:cNvPr id="37" name="object 3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4513" y="8281467"/>
            <a:ext cx="243551" cy="40069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406468" y="8281467"/>
            <a:ext cx="243553" cy="400695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1483557" y="8813573"/>
            <a:ext cx="728772" cy="726679"/>
          </a:xfrm>
          <a:custGeom>
            <a:avLst/>
            <a:gdLst/>
            <a:ahLst/>
            <a:cxnLst/>
            <a:rect l="l" t="t" r="r" b="b"/>
            <a:pathLst>
              <a:path w="441959" h="440689">
                <a:moveTo>
                  <a:pt x="44145" y="296824"/>
                </a:moveTo>
                <a:lnTo>
                  <a:pt x="40855" y="293535"/>
                </a:lnTo>
                <a:lnTo>
                  <a:pt x="32727" y="293535"/>
                </a:lnTo>
                <a:lnTo>
                  <a:pt x="29438" y="296824"/>
                </a:lnTo>
                <a:lnTo>
                  <a:pt x="29438" y="304952"/>
                </a:lnTo>
                <a:lnTo>
                  <a:pt x="32727" y="308254"/>
                </a:lnTo>
                <a:lnTo>
                  <a:pt x="40855" y="308254"/>
                </a:lnTo>
                <a:lnTo>
                  <a:pt x="44145" y="304952"/>
                </a:lnTo>
                <a:lnTo>
                  <a:pt x="44145" y="300888"/>
                </a:lnTo>
                <a:lnTo>
                  <a:pt x="44145" y="296824"/>
                </a:lnTo>
                <a:close/>
              </a:path>
              <a:path w="441959" h="440689">
                <a:moveTo>
                  <a:pt x="44145" y="237959"/>
                </a:moveTo>
                <a:lnTo>
                  <a:pt x="40855" y="234670"/>
                </a:lnTo>
                <a:lnTo>
                  <a:pt x="32727" y="234670"/>
                </a:lnTo>
                <a:lnTo>
                  <a:pt x="29438" y="237959"/>
                </a:lnTo>
                <a:lnTo>
                  <a:pt x="29438" y="246087"/>
                </a:lnTo>
                <a:lnTo>
                  <a:pt x="32727" y="249389"/>
                </a:lnTo>
                <a:lnTo>
                  <a:pt x="40855" y="249389"/>
                </a:lnTo>
                <a:lnTo>
                  <a:pt x="44145" y="246087"/>
                </a:lnTo>
                <a:lnTo>
                  <a:pt x="44145" y="242023"/>
                </a:lnTo>
                <a:lnTo>
                  <a:pt x="44145" y="237959"/>
                </a:lnTo>
                <a:close/>
              </a:path>
              <a:path w="441959" h="440689">
                <a:moveTo>
                  <a:pt x="44145" y="179095"/>
                </a:moveTo>
                <a:lnTo>
                  <a:pt x="40855" y="175806"/>
                </a:lnTo>
                <a:lnTo>
                  <a:pt x="32727" y="175806"/>
                </a:lnTo>
                <a:lnTo>
                  <a:pt x="29438" y="179095"/>
                </a:lnTo>
                <a:lnTo>
                  <a:pt x="29438" y="187223"/>
                </a:lnTo>
                <a:lnTo>
                  <a:pt x="32727" y="190512"/>
                </a:lnTo>
                <a:lnTo>
                  <a:pt x="40855" y="190512"/>
                </a:lnTo>
                <a:lnTo>
                  <a:pt x="44145" y="187223"/>
                </a:lnTo>
                <a:lnTo>
                  <a:pt x="44145" y="183159"/>
                </a:lnTo>
                <a:lnTo>
                  <a:pt x="44145" y="179095"/>
                </a:lnTo>
                <a:close/>
              </a:path>
              <a:path w="441959" h="440689">
                <a:moveTo>
                  <a:pt x="309041" y="399846"/>
                </a:moveTo>
                <a:lnTo>
                  <a:pt x="305739" y="396557"/>
                </a:lnTo>
                <a:lnTo>
                  <a:pt x="297624" y="396557"/>
                </a:lnTo>
                <a:lnTo>
                  <a:pt x="294322" y="399846"/>
                </a:lnTo>
                <a:lnTo>
                  <a:pt x="294322" y="407974"/>
                </a:lnTo>
                <a:lnTo>
                  <a:pt x="297624" y="411264"/>
                </a:lnTo>
                <a:lnTo>
                  <a:pt x="305739" y="411264"/>
                </a:lnTo>
                <a:lnTo>
                  <a:pt x="309041" y="407974"/>
                </a:lnTo>
                <a:lnTo>
                  <a:pt x="309041" y="403910"/>
                </a:lnTo>
                <a:lnTo>
                  <a:pt x="309041" y="399846"/>
                </a:lnTo>
                <a:close/>
              </a:path>
              <a:path w="441959" h="440689">
                <a:moveTo>
                  <a:pt x="309041" y="370408"/>
                </a:moveTo>
                <a:lnTo>
                  <a:pt x="305739" y="367118"/>
                </a:lnTo>
                <a:lnTo>
                  <a:pt x="297624" y="367118"/>
                </a:lnTo>
                <a:lnTo>
                  <a:pt x="294322" y="370408"/>
                </a:lnTo>
                <a:lnTo>
                  <a:pt x="294322" y="378536"/>
                </a:lnTo>
                <a:lnTo>
                  <a:pt x="297624" y="381838"/>
                </a:lnTo>
                <a:lnTo>
                  <a:pt x="305739" y="381838"/>
                </a:lnTo>
                <a:lnTo>
                  <a:pt x="309041" y="378536"/>
                </a:lnTo>
                <a:lnTo>
                  <a:pt x="309041" y="374472"/>
                </a:lnTo>
                <a:lnTo>
                  <a:pt x="309041" y="370408"/>
                </a:lnTo>
                <a:close/>
              </a:path>
              <a:path w="441959" h="440689">
                <a:moveTo>
                  <a:pt x="309041" y="245325"/>
                </a:moveTo>
                <a:lnTo>
                  <a:pt x="305739" y="242023"/>
                </a:lnTo>
                <a:lnTo>
                  <a:pt x="297624" y="242023"/>
                </a:lnTo>
                <a:lnTo>
                  <a:pt x="294322" y="245325"/>
                </a:lnTo>
                <a:lnTo>
                  <a:pt x="294322" y="253453"/>
                </a:lnTo>
                <a:lnTo>
                  <a:pt x="297624" y="256743"/>
                </a:lnTo>
                <a:lnTo>
                  <a:pt x="305739" y="256743"/>
                </a:lnTo>
                <a:lnTo>
                  <a:pt x="309041" y="253453"/>
                </a:lnTo>
                <a:lnTo>
                  <a:pt x="309041" y="249389"/>
                </a:lnTo>
                <a:lnTo>
                  <a:pt x="309041" y="245325"/>
                </a:lnTo>
                <a:close/>
              </a:path>
              <a:path w="441959" h="440689">
                <a:moveTo>
                  <a:pt x="309041" y="215887"/>
                </a:moveTo>
                <a:lnTo>
                  <a:pt x="305739" y="212598"/>
                </a:lnTo>
                <a:lnTo>
                  <a:pt x="297624" y="212598"/>
                </a:lnTo>
                <a:lnTo>
                  <a:pt x="294322" y="215887"/>
                </a:lnTo>
                <a:lnTo>
                  <a:pt x="294322" y="224015"/>
                </a:lnTo>
                <a:lnTo>
                  <a:pt x="297624" y="227304"/>
                </a:lnTo>
                <a:lnTo>
                  <a:pt x="305739" y="227304"/>
                </a:lnTo>
                <a:lnTo>
                  <a:pt x="309041" y="224015"/>
                </a:lnTo>
                <a:lnTo>
                  <a:pt x="309041" y="219951"/>
                </a:lnTo>
                <a:lnTo>
                  <a:pt x="309041" y="215887"/>
                </a:lnTo>
                <a:close/>
              </a:path>
              <a:path w="441959" h="440689">
                <a:moveTo>
                  <a:pt x="309041" y="90792"/>
                </a:moveTo>
                <a:lnTo>
                  <a:pt x="305739" y="87503"/>
                </a:lnTo>
                <a:lnTo>
                  <a:pt x="297624" y="87503"/>
                </a:lnTo>
                <a:lnTo>
                  <a:pt x="294322" y="90792"/>
                </a:lnTo>
                <a:lnTo>
                  <a:pt x="294322" y="98920"/>
                </a:lnTo>
                <a:lnTo>
                  <a:pt x="297624" y="102222"/>
                </a:lnTo>
                <a:lnTo>
                  <a:pt x="305739" y="102222"/>
                </a:lnTo>
                <a:lnTo>
                  <a:pt x="309041" y="98920"/>
                </a:lnTo>
                <a:lnTo>
                  <a:pt x="309041" y="94856"/>
                </a:lnTo>
                <a:lnTo>
                  <a:pt x="309041" y="90792"/>
                </a:lnTo>
                <a:close/>
              </a:path>
              <a:path w="441959" h="440689">
                <a:moveTo>
                  <a:pt x="309041" y="61366"/>
                </a:moveTo>
                <a:lnTo>
                  <a:pt x="305739" y="58064"/>
                </a:lnTo>
                <a:lnTo>
                  <a:pt x="297624" y="58064"/>
                </a:lnTo>
                <a:lnTo>
                  <a:pt x="294322" y="61366"/>
                </a:lnTo>
                <a:lnTo>
                  <a:pt x="294322" y="69494"/>
                </a:lnTo>
                <a:lnTo>
                  <a:pt x="297624" y="72783"/>
                </a:lnTo>
                <a:lnTo>
                  <a:pt x="305739" y="72783"/>
                </a:lnTo>
                <a:lnTo>
                  <a:pt x="309041" y="69494"/>
                </a:lnTo>
                <a:lnTo>
                  <a:pt x="309041" y="65430"/>
                </a:lnTo>
                <a:lnTo>
                  <a:pt x="309041" y="61366"/>
                </a:lnTo>
                <a:close/>
              </a:path>
              <a:path w="441959" h="440689">
                <a:moveTo>
                  <a:pt x="441490" y="50800"/>
                </a:moveTo>
                <a:lnTo>
                  <a:pt x="439750" y="43180"/>
                </a:lnTo>
                <a:lnTo>
                  <a:pt x="435025" y="35560"/>
                </a:lnTo>
                <a:lnTo>
                  <a:pt x="428002" y="30480"/>
                </a:lnTo>
                <a:lnTo>
                  <a:pt x="426770" y="30302"/>
                </a:lnTo>
                <a:lnTo>
                  <a:pt x="426770" y="46990"/>
                </a:lnTo>
                <a:lnTo>
                  <a:pt x="426770" y="114300"/>
                </a:lnTo>
                <a:lnTo>
                  <a:pt x="423481" y="118110"/>
                </a:lnTo>
                <a:lnTo>
                  <a:pt x="282905" y="118110"/>
                </a:lnTo>
                <a:lnTo>
                  <a:pt x="279615" y="114300"/>
                </a:lnTo>
                <a:lnTo>
                  <a:pt x="279615" y="87630"/>
                </a:lnTo>
                <a:lnTo>
                  <a:pt x="279615" y="17780"/>
                </a:lnTo>
                <a:lnTo>
                  <a:pt x="282905" y="13970"/>
                </a:lnTo>
                <a:lnTo>
                  <a:pt x="335178" y="13970"/>
                </a:lnTo>
                <a:lnTo>
                  <a:pt x="338480" y="17780"/>
                </a:lnTo>
                <a:lnTo>
                  <a:pt x="338480" y="21590"/>
                </a:lnTo>
                <a:lnTo>
                  <a:pt x="340207" y="30480"/>
                </a:lnTo>
                <a:lnTo>
                  <a:pt x="344944" y="38100"/>
                </a:lnTo>
                <a:lnTo>
                  <a:pt x="351955" y="41910"/>
                </a:lnTo>
                <a:lnTo>
                  <a:pt x="360553" y="44450"/>
                </a:lnTo>
                <a:lnTo>
                  <a:pt x="423481" y="44450"/>
                </a:lnTo>
                <a:lnTo>
                  <a:pt x="426770" y="46990"/>
                </a:lnTo>
                <a:lnTo>
                  <a:pt x="426770" y="30302"/>
                </a:lnTo>
                <a:lnTo>
                  <a:pt x="419417" y="29210"/>
                </a:lnTo>
                <a:lnTo>
                  <a:pt x="356489" y="29210"/>
                </a:lnTo>
                <a:lnTo>
                  <a:pt x="353187" y="25400"/>
                </a:lnTo>
                <a:lnTo>
                  <a:pt x="353187" y="21590"/>
                </a:lnTo>
                <a:lnTo>
                  <a:pt x="351701" y="13970"/>
                </a:lnTo>
                <a:lnTo>
                  <a:pt x="351447" y="12700"/>
                </a:lnTo>
                <a:lnTo>
                  <a:pt x="346722" y="6350"/>
                </a:lnTo>
                <a:lnTo>
                  <a:pt x="339699" y="1270"/>
                </a:lnTo>
                <a:lnTo>
                  <a:pt x="331114" y="0"/>
                </a:lnTo>
                <a:lnTo>
                  <a:pt x="286969" y="0"/>
                </a:lnTo>
                <a:lnTo>
                  <a:pt x="278371" y="1270"/>
                </a:lnTo>
                <a:lnTo>
                  <a:pt x="271360" y="6350"/>
                </a:lnTo>
                <a:lnTo>
                  <a:pt x="266623" y="12700"/>
                </a:lnTo>
                <a:lnTo>
                  <a:pt x="264896" y="21590"/>
                </a:lnTo>
                <a:lnTo>
                  <a:pt x="264896" y="73660"/>
                </a:lnTo>
                <a:lnTo>
                  <a:pt x="242824" y="73660"/>
                </a:lnTo>
                <a:lnTo>
                  <a:pt x="234226" y="74930"/>
                </a:lnTo>
                <a:lnTo>
                  <a:pt x="227215" y="80010"/>
                </a:lnTo>
                <a:lnTo>
                  <a:pt x="222478" y="86360"/>
                </a:lnTo>
                <a:lnTo>
                  <a:pt x="220751" y="95250"/>
                </a:lnTo>
                <a:lnTo>
                  <a:pt x="220751" y="213360"/>
                </a:lnTo>
                <a:lnTo>
                  <a:pt x="191312" y="213360"/>
                </a:lnTo>
                <a:lnTo>
                  <a:pt x="191312" y="212090"/>
                </a:lnTo>
                <a:lnTo>
                  <a:pt x="191312" y="151130"/>
                </a:lnTo>
                <a:lnTo>
                  <a:pt x="191262" y="132080"/>
                </a:lnTo>
                <a:lnTo>
                  <a:pt x="191173" y="130810"/>
                </a:lnTo>
                <a:lnTo>
                  <a:pt x="191046" y="130810"/>
                </a:lnTo>
                <a:lnTo>
                  <a:pt x="191173" y="129540"/>
                </a:lnTo>
                <a:lnTo>
                  <a:pt x="191312" y="128270"/>
                </a:lnTo>
                <a:lnTo>
                  <a:pt x="182880" y="111760"/>
                </a:lnTo>
                <a:lnTo>
                  <a:pt x="176593" y="108140"/>
                </a:lnTo>
                <a:lnTo>
                  <a:pt x="176593" y="128270"/>
                </a:lnTo>
                <a:lnTo>
                  <a:pt x="176593" y="151130"/>
                </a:lnTo>
                <a:lnTo>
                  <a:pt x="176593" y="308610"/>
                </a:lnTo>
                <a:lnTo>
                  <a:pt x="171310" y="314960"/>
                </a:lnTo>
                <a:lnTo>
                  <a:pt x="155765" y="322580"/>
                </a:lnTo>
                <a:lnTo>
                  <a:pt x="130390" y="328930"/>
                </a:lnTo>
                <a:lnTo>
                  <a:pt x="95656" y="331470"/>
                </a:lnTo>
                <a:lnTo>
                  <a:pt x="60909" y="328930"/>
                </a:lnTo>
                <a:lnTo>
                  <a:pt x="35547" y="322580"/>
                </a:lnTo>
                <a:lnTo>
                  <a:pt x="20002" y="314960"/>
                </a:lnTo>
                <a:lnTo>
                  <a:pt x="14719" y="308610"/>
                </a:lnTo>
                <a:lnTo>
                  <a:pt x="14719" y="270510"/>
                </a:lnTo>
                <a:lnTo>
                  <a:pt x="30467" y="278130"/>
                </a:lnTo>
                <a:lnTo>
                  <a:pt x="50076" y="283210"/>
                </a:lnTo>
                <a:lnTo>
                  <a:pt x="72250" y="285750"/>
                </a:lnTo>
                <a:lnTo>
                  <a:pt x="95656" y="287020"/>
                </a:lnTo>
                <a:lnTo>
                  <a:pt x="119062" y="285750"/>
                </a:lnTo>
                <a:lnTo>
                  <a:pt x="141224" y="283210"/>
                </a:lnTo>
                <a:lnTo>
                  <a:pt x="160832" y="278130"/>
                </a:lnTo>
                <a:lnTo>
                  <a:pt x="173964" y="271780"/>
                </a:lnTo>
                <a:lnTo>
                  <a:pt x="176593" y="270510"/>
                </a:lnTo>
                <a:lnTo>
                  <a:pt x="176593" y="250190"/>
                </a:lnTo>
                <a:lnTo>
                  <a:pt x="171310" y="256540"/>
                </a:lnTo>
                <a:lnTo>
                  <a:pt x="155765" y="264160"/>
                </a:lnTo>
                <a:lnTo>
                  <a:pt x="130390" y="269240"/>
                </a:lnTo>
                <a:lnTo>
                  <a:pt x="95656" y="271780"/>
                </a:lnTo>
                <a:lnTo>
                  <a:pt x="78282" y="270510"/>
                </a:lnTo>
                <a:lnTo>
                  <a:pt x="60909" y="269240"/>
                </a:lnTo>
                <a:lnTo>
                  <a:pt x="35547" y="264160"/>
                </a:lnTo>
                <a:lnTo>
                  <a:pt x="20002" y="256540"/>
                </a:lnTo>
                <a:lnTo>
                  <a:pt x="14719" y="250190"/>
                </a:lnTo>
                <a:lnTo>
                  <a:pt x="14719" y="212090"/>
                </a:lnTo>
                <a:lnTo>
                  <a:pt x="30467" y="218440"/>
                </a:lnTo>
                <a:lnTo>
                  <a:pt x="50076" y="223520"/>
                </a:lnTo>
                <a:lnTo>
                  <a:pt x="72250" y="227330"/>
                </a:lnTo>
                <a:lnTo>
                  <a:pt x="119062" y="227330"/>
                </a:lnTo>
                <a:lnTo>
                  <a:pt x="141224" y="223520"/>
                </a:lnTo>
                <a:lnTo>
                  <a:pt x="160832" y="218440"/>
                </a:lnTo>
                <a:lnTo>
                  <a:pt x="173443" y="213360"/>
                </a:lnTo>
                <a:lnTo>
                  <a:pt x="176593" y="212090"/>
                </a:lnTo>
                <a:lnTo>
                  <a:pt x="176593" y="191770"/>
                </a:lnTo>
                <a:lnTo>
                  <a:pt x="171310" y="198120"/>
                </a:lnTo>
                <a:lnTo>
                  <a:pt x="155765" y="204470"/>
                </a:lnTo>
                <a:lnTo>
                  <a:pt x="130390" y="210820"/>
                </a:lnTo>
                <a:lnTo>
                  <a:pt x="95656" y="213360"/>
                </a:lnTo>
                <a:lnTo>
                  <a:pt x="78282" y="212090"/>
                </a:lnTo>
                <a:lnTo>
                  <a:pt x="60909" y="210820"/>
                </a:lnTo>
                <a:lnTo>
                  <a:pt x="35547" y="204470"/>
                </a:lnTo>
                <a:lnTo>
                  <a:pt x="20002" y="198120"/>
                </a:lnTo>
                <a:lnTo>
                  <a:pt x="14719" y="191770"/>
                </a:lnTo>
                <a:lnTo>
                  <a:pt x="14719" y="151130"/>
                </a:lnTo>
                <a:lnTo>
                  <a:pt x="30645" y="158750"/>
                </a:lnTo>
                <a:lnTo>
                  <a:pt x="50393" y="163830"/>
                </a:lnTo>
                <a:lnTo>
                  <a:pt x="72529" y="167640"/>
                </a:lnTo>
                <a:lnTo>
                  <a:pt x="95656" y="168910"/>
                </a:lnTo>
                <a:lnTo>
                  <a:pt x="118770" y="167640"/>
                </a:lnTo>
                <a:lnTo>
                  <a:pt x="140906" y="163830"/>
                </a:lnTo>
                <a:lnTo>
                  <a:pt x="160655" y="158750"/>
                </a:lnTo>
                <a:lnTo>
                  <a:pt x="168617" y="154940"/>
                </a:lnTo>
                <a:lnTo>
                  <a:pt x="176593" y="151130"/>
                </a:lnTo>
                <a:lnTo>
                  <a:pt x="176593" y="128270"/>
                </a:lnTo>
                <a:lnTo>
                  <a:pt x="170891" y="137160"/>
                </a:lnTo>
                <a:lnTo>
                  <a:pt x="154647" y="146050"/>
                </a:lnTo>
                <a:lnTo>
                  <a:pt x="129146" y="152400"/>
                </a:lnTo>
                <a:lnTo>
                  <a:pt x="95656" y="154940"/>
                </a:lnTo>
                <a:lnTo>
                  <a:pt x="62153" y="152400"/>
                </a:lnTo>
                <a:lnTo>
                  <a:pt x="57061" y="151130"/>
                </a:lnTo>
                <a:lnTo>
                  <a:pt x="36652" y="146050"/>
                </a:lnTo>
                <a:lnTo>
                  <a:pt x="20408" y="137160"/>
                </a:lnTo>
                <a:lnTo>
                  <a:pt x="14719" y="128270"/>
                </a:lnTo>
                <a:lnTo>
                  <a:pt x="20408" y="120650"/>
                </a:lnTo>
                <a:lnTo>
                  <a:pt x="36652" y="111760"/>
                </a:lnTo>
                <a:lnTo>
                  <a:pt x="62153" y="105410"/>
                </a:lnTo>
                <a:lnTo>
                  <a:pt x="95656" y="102870"/>
                </a:lnTo>
                <a:lnTo>
                  <a:pt x="129146" y="105410"/>
                </a:lnTo>
                <a:lnTo>
                  <a:pt x="154647" y="111760"/>
                </a:lnTo>
                <a:lnTo>
                  <a:pt x="170891" y="120650"/>
                </a:lnTo>
                <a:lnTo>
                  <a:pt x="176593" y="128270"/>
                </a:lnTo>
                <a:lnTo>
                  <a:pt x="176593" y="108140"/>
                </a:lnTo>
                <a:lnTo>
                  <a:pt x="167462" y="102870"/>
                </a:lnTo>
                <a:lnTo>
                  <a:pt x="160858" y="99060"/>
                </a:lnTo>
                <a:lnTo>
                  <a:pt x="130149" y="90170"/>
                </a:lnTo>
                <a:lnTo>
                  <a:pt x="95656" y="87630"/>
                </a:lnTo>
                <a:lnTo>
                  <a:pt x="61150" y="90170"/>
                </a:lnTo>
                <a:lnTo>
                  <a:pt x="30441" y="99060"/>
                </a:lnTo>
                <a:lnTo>
                  <a:pt x="8420" y="111760"/>
                </a:lnTo>
                <a:lnTo>
                  <a:pt x="0" y="128270"/>
                </a:lnTo>
                <a:lnTo>
                  <a:pt x="50" y="129540"/>
                </a:lnTo>
                <a:lnTo>
                  <a:pt x="279" y="130810"/>
                </a:lnTo>
                <a:lnTo>
                  <a:pt x="139" y="130810"/>
                </a:lnTo>
                <a:lnTo>
                  <a:pt x="50" y="132080"/>
                </a:lnTo>
                <a:lnTo>
                  <a:pt x="0" y="308610"/>
                </a:lnTo>
                <a:lnTo>
                  <a:pt x="8255" y="325120"/>
                </a:lnTo>
                <a:lnTo>
                  <a:pt x="29997" y="336550"/>
                </a:lnTo>
                <a:lnTo>
                  <a:pt x="60655" y="342900"/>
                </a:lnTo>
                <a:lnTo>
                  <a:pt x="95656" y="345440"/>
                </a:lnTo>
                <a:lnTo>
                  <a:pt x="130657" y="342900"/>
                </a:lnTo>
                <a:lnTo>
                  <a:pt x="161302" y="336550"/>
                </a:lnTo>
                <a:lnTo>
                  <a:pt x="170967" y="331470"/>
                </a:lnTo>
                <a:lnTo>
                  <a:pt x="183045" y="325120"/>
                </a:lnTo>
                <a:lnTo>
                  <a:pt x="191312" y="308610"/>
                </a:lnTo>
                <a:lnTo>
                  <a:pt x="191312" y="270510"/>
                </a:lnTo>
                <a:lnTo>
                  <a:pt x="191312" y="227330"/>
                </a:lnTo>
                <a:lnTo>
                  <a:pt x="220751" y="227330"/>
                </a:lnTo>
                <a:lnTo>
                  <a:pt x="220751" y="345440"/>
                </a:lnTo>
                <a:lnTo>
                  <a:pt x="222478" y="354330"/>
                </a:lnTo>
                <a:lnTo>
                  <a:pt x="227215" y="360680"/>
                </a:lnTo>
                <a:lnTo>
                  <a:pt x="234226" y="365760"/>
                </a:lnTo>
                <a:lnTo>
                  <a:pt x="242824" y="368300"/>
                </a:lnTo>
                <a:lnTo>
                  <a:pt x="264896" y="368300"/>
                </a:lnTo>
                <a:lnTo>
                  <a:pt x="264896" y="419100"/>
                </a:lnTo>
                <a:lnTo>
                  <a:pt x="266623" y="427990"/>
                </a:lnTo>
                <a:lnTo>
                  <a:pt x="271360" y="434340"/>
                </a:lnTo>
                <a:lnTo>
                  <a:pt x="278371" y="439420"/>
                </a:lnTo>
                <a:lnTo>
                  <a:pt x="286969" y="440690"/>
                </a:lnTo>
                <a:lnTo>
                  <a:pt x="419417" y="440690"/>
                </a:lnTo>
                <a:lnTo>
                  <a:pt x="441490" y="419100"/>
                </a:lnTo>
                <a:lnTo>
                  <a:pt x="441490" y="360680"/>
                </a:lnTo>
                <a:lnTo>
                  <a:pt x="439750" y="351790"/>
                </a:lnTo>
                <a:lnTo>
                  <a:pt x="435025" y="344170"/>
                </a:lnTo>
                <a:lnTo>
                  <a:pt x="428002" y="340360"/>
                </a:lnTo>
                <a:lnTo>
                  <a:pt x="426770" y="340004"/>
                </a:lnTo>
                <a:lnTo>
                  <a:pt x="426770" y="356870"/>
                </a:lnTo>
                <a:lnTo>
                  <a:pt x="426770" y="422910"/>
                </a:lnTo>
                <a:lnTo>
                  <a:pt x="423481" y="426720"/>
                </a:lnTo>
                <a:lnTo>
                  <a:pt x="282905" y="426720"/>
                </a:lnTo>
                <a:lnTo>
                  <a:pt x="279615" y="422910"/>
                </a:lnTo>
                <a:lnTo>
                  <a:pt x="279615" y="353060"/>
                </a:lnTo>
                <a:lnTo>
                  <a:pt x="279615" y="326390"/>
                </a:lnTo>
                <a:lnTo>
                  <a:pt x="282905" y="323850"/>
                </a:lnTo>
                <a:lnTo>
                  <a:pt x="335178" y="323850"/>
                </a:lnTo>
                <a:lnTo>
                  <a:pt x="338480" y="326390"/>
                </a:lnTo>
                <a:lnTo>
                  <a:pt x="338480" y="331470"/>
                </a:lnTo>
                <a:lnTo>
                  <a:pt x="340207" y="339090"/>
                </a:lnTo>
                <a:lnTo>
                  <a:pt x="344944" y="346710"/>
                </a:lnTo>
                <a:lnTo>
                  <a:pt x="351955" y="351790"/>
                </a:lnTo>
                <a:lnTo>
                  <a:pt x="360553" y="353060"/>
                </a:lnTo>
                <a:lnTo>
                  <a:pt x="423481" y="353060"/>
                </a:lnTo>
                <a:lnTo>
                  <a:pt x="426770" y="356870"/>
                </a:lnTo>
                <a:lnTo>
                  <a:pt x="426770" y="340004"/>
                </a:lnTo>
                <a:lnTo>
                  <a:pt x="419417" y="337820"/>
                </a:lnTo>
                <a:lnTo>
                  <a:pt x="356489" y="337820"/>
                </a:lnTo>
                <a:lnTo>
                  <a:pt x="353187" y="335280"/>
                </a:lnTo>
                <a:lnTo>
                  <a:pt x="353187" y="331470"/>
                </a:lnTo>
                <a:lnTo>
                  <a:pt x="351701" y="323850"/>
                </a:lnTo>
                <a:lnTo>
                  <a:pt x="351447" y="322580"/>
                </a:lnTo>
                <a:lnTo>
                  <a:pt x="346722" y="314960"/>
                </a:lnTo>
                <a:lnTo>
                  <a:pt x="339699" y="311150"/>
                </a:lnTo>
                <a:lnTo>
                  <a:pt x="331114" y="308610"/>
                </a:lnTo>
                <a:lnTo>
                  <a:pt x="286969" y="308610"/>
                </a:lnTo>
                <a:lnTo>
                  <a:pt x="278371" y="311150"/>
                </a:lnTo>
                <a:lnTo>
                  <a:pt x="271360" y="314960"/>
                </a:lnTo>
                <a:lnTo>
                  <a:pt x="266623" y="322580"/>
                </a:lnTo>
                <a:lnTo>
                  <a:pt x="264896" y="331470"/>
                </a:lnTo>
                <a:lnTo>
                  <a:pt x="264896" y="353060"/>
                </a:lnTo>
                <a:lnTo>
                  <a:pt x="238760" y="353060"/>
                </a:lnTo>
                <a:lnTo>
                  <a:pt x="235458" y="349250"/>
                </a:lnTo>
                <a:lnTo>
                  <a:pt x="235458" y="227330"/>
                </a:lnTo>
                <a:lnTo>
                  <a:pt x="264896" y="227330"/>
                </a:lnTo>
                <a:lnTo>
                  <a:pt x="264896" y="264160"/>
                </a:lnTo>
                <a:lnTo>
                  <a:pt x="266623" y="273050"/>
                </a:lnTo>
                <a:lnTo>
                  <a:pt x="271360" y="280670"/>
                </a:lnTo>
                <a:lnTo>
                  <a:pt x="278371" y="284480"/>
                </a:lnTo>
                <a:lnTo>
                  <a:pt x="286969" y="287020"/>
                </a:lnTo>
                <a:lnTo>
                  <a:pt x="419417" y="287020"/>
                </a:lnTo>
                <a:lnTo>
                  <a:pt x="441490" y="264160"/>
                </a:lnTo>
                <a:lnTo>
                  <a:pt x="441490" y="205740"/>
                </a:lnTo>
                <a:lnTo>
                  <a:pt x="439750" y="196850"/>
                </a:lnTo>
                <a:lnTo>
                  <a:pt x="435025" y="190500"/>
                </a:lnTo>
                <a:lnTo>
                  <a:pt x="428002" y="185420"/>
                </a:lnTo>
                <a:lnTo>
                  <a:pt x="426770" y="185242"/>
                </a:lnTo>
                <a:lnTo>
                  <a:pt x="426770" y="201930"/>
                </a:lnTo>
                <a:lnTo>
                  <a:pt x="426770" y="269240"/>
                </a:lnTo>
                <a:lnTo>
                  <a:pt x="423481" y="271780"/>
                </a:lnTo>
                <a:lnTo>
                  <a:pt x="282905" y="271780"/>
                </a:lnTo>
                <a:lnTo>
                  <a:pt x="279615" y="269240"/>
                </a:lnTo>
                <a:lnTo>
                  <a:pt x="279615" y="227330"/>
                </a:lnTo>
                <a:lnTo>
                  <a:pt x="279615" y="213360"/>
                </a:lnTo>
                <a:lnTo>
                  <a:pt x="279615" y="172720"/>
                </a:lnTo>
                <a:lnTo>
                  <a:pt x="282905" y="168910"/>
                </a:lnTo>
                <a:lnTo>
                  <a:pt x="335178" y="168910"/>
                </a:lnTo>
                <a:lnTo>
                  <a:pt x="338480" y="172720"/>
                </a:lnTo>
                <a:lnTo>
                  <a:pt x="338480" y="176530"/>
                </a:lnTo>
                <a:lnTo>
                  <a:pt x="340207" y="185420"/>
                </a:lnTo>
                <a:lnTo>
                  <a:pt x="344944" y="191770"/>
                </a:lnTo>
                <a:lnTo>
                  <a:pt x="351955" y="196850"/>
                </a:lnTo>
                <a:lnTo>
                  <a:pt x="360553" y="198120"/>
                </a:lnTo>
                <a:lnTo>
                  <a:pt x="423481" y="198120"/>
                </a:lnTo>
                <a:lnTo>
                  <a:pt x="426770" y="201930"/>
                </a:lnTo>
                <a:lnTo>
                  <a:pt x="426770" y="185242"/>
                </a:lnTo>
                <a:lnTo>
                  <a:pt x="419417" y="184150"/>
                </a:lnTo>
                <a:lnTo>
                  <a:pt x="356489" y="184150"/>
                </a:lnTo>
                <a:lnTo>
                  <a:pt x="353187" y="180340"/>
                </a:lnTo>
                <a:lnTo>
                  <a:pt x="353187" y="176530"/>
                </a:lnTo>
                <a:lnTo>
                  <a:pt x="351701" y="168910"/>
                </a:lnTo>
                <a:lnTo>
                  <a:pt x="351447" y="167640"/>
                </a:lnTo>
                <a:lnTo>
                  <a:pt x="346722" y="161290"/>
                </a:lnTo>
                <a:lnTo>
                  <a:pt x="339699" y="156210"/>
                </a:lnTo>
                <a:lnTo>
                  <a:pt x="331114" y="154940"/>
                </a:lnTo>
                <a:lnTo>
                  <a:pt x="286969" y="154940"/>
                </a:lnTo>
                <a:lnTo>
                  <a:pt x="278371" y="156210"/>
                </a:lnTo>
                <a:lnTo>
                  <a:pt x="271360" y="161290"/>
                </a:lnTo>
                <a:lnTo>
                  <a:pt x="266623" y="167640"/>
                </a:lnTo>
                <a:lnTo>
                  <a:pt x="264896" y="176530"/>
                </a:lnTo>
                <a:lnTo>
                  <a:pt x="264896" y="213360"/>
                </a:lnTo>
                <a:lnTo>
                  <a:pt x="235458" y="213360"/>
                </a:lnTo>
                <a:lnTo>
                  <a:pt x="235458" y="91440"/>
                </a:lnTo>
                <a:lnTo>
                  <a:pt x="238760" y="87630"/>
                </a:lnTo>
                <a:lnTo>
                  <a:pt x="264896" y="87630"/>
                </a:lnTo>
                <a:lnTo>
                  <a:pt x="264896" y="110490"/>
                </a:lnTo>
                <a:lnTo>
                  <a:pt x="266623" y="119380"/>
                </a:lnTo>
                <a:lnTo>
                  <a:pt x="271360" y="125730"/>
                </a:lnTo>
                <a:lnTo>
                  <a:pt x="278371" y="130810"/>
                </a:lnTo>
                <a:lnTo>
                  <a:pt x="286969" y="132080"/>
                </a:lnTo>
                <a:lnTo>
                  <a:pt x="419417" y="132080"/>
                </a:lnTo>
                <a:lnTo>
                  <a:pt x="441490" y="110490"/>
                </a:lnTo>
                <a:lnTo>
                  <a:pt x="441490" y="50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40" name="object 40"/>
          <p:cNvSpPr/>
          <p:nvPr/>
        </p:nvSpPr>
        <p:spPr>
          <a:xfrm>
            <a:off x="7666155" y="8813573"/>
            <a:ext cx="728772" cy="726679"/>
          </a:xfrm>
          <a:custGeom>
            <a:avLst/>
            <a:gdLst/>
            <a:ahLst/>
            <a:cxnLst/>
            <a:rect l="l" t="t" r="r" b="b"/>
            <a:pathLst>
              <a:path w="441960" h="440689">
                <a:moveTo>
                  <a:pt x="44145" y="296824"/>
                </a:moveTo>
                <a:lnTo>
                  <a:pt x="40855" y="293535"/>
                </a:lnTo>
                <a:lnTo>
                  <a:pt x="32727" y="293535"/>
                </a:lnTo>
                <a:lnTo>
                  <a:pt x="29438" y="296824"/>
                </a:lnTo>
                <a:lnTo>
                  <a:pt x="29438" y="304952"/>
                </a:lnTo>
                <a:lnTo>
                  <a:pt x="32727" y="308254"/>
                </a:lnTo>
                <a:lnTo>
                  <a:pt x="40855" y="308254"/>
                </a:lnTo>
                <a:lnTo>
                  <a:pt x="44145" y="304952"/>
                </a:lnTo>
                <a:lnTo>
                  <a:pt x="44145" y="300888"/>
                </a:lnTo>
                <a:lnTo>
                  <a:pt x="44145" y="296824"/>
                </a:lnTo>
                <a:close/>
              </a:path>
              <a:path w="441960" h="440689">
                <a:moveTo>
                  <a:pt x="44145" y="237959"/>
                </a:moveTo>
                <a:lnTo>
                  <a:pt x="40855" y="234670"/>
                </a:lnTo>
                <a:lnTo>
                  <a:pt x="32727" y="234670"/>
                </a:lnTo>
                <a:lnTo>
                  <a:pt x="29438" y="237959"/>
                </a:lnTo>
                <a:lnTo>
                  <a:pt x="29438" y="246087"/>
                </a:lnTo>
                <a:lnTo>
                  <a:pt x="32727" y="249389"/>
                </a:lnTo>
                <a:lnTo>
                  <a:pt x="40855" y="249389"/>
                </a:lnTo>
                <a:lnTo>
                  <a:pt x="44145" y="246087"/>
                </a:lnTo>
                <a:lnTo>
                  <a:pt x="44145" y="242023"/>
                </a:lnTo>
                <a:lnTo>
                  <a:pt x="44145" y="237959"/>
                </a:lnTo>
                <a:close/>
              </a:path>
              <a:path w="441960" h="440689">
                <a:moveTo>
                  <a:pt x="44145" y="179095"/>
                </a:moveTo>
                <a:lnTo>
                  <a:pt x="40855" y="175806"/>
                </a:lnTo>
                <a:lnTo>
                  <a:pt x="32727" y="175806"/>
                </a:lnTo>
                <a:lnTo>
                  <a:pt x="29438" y="179095"/>
                </a:lnTo>
                <a:lnTo>
                  <a:pt x="29438" y="187223"/>
                </a:lnTo>
                <a:lnTo>
                  <a:pt x="32727" y="190512"/>
                </a:lnTo>
                <a:lnTo>
                  <a:pt x="40855" y="190512"/>
                </a:lnTo>
                <a:lnTo>
                  <a:pt x="44145" y="187223"/>
                </a:lnTo>
                <a:lnTo>
                  <a:pt x="44145" y="183159"/>
                </a:lnTo>
                <a:lnTo>
                  <a:pt x="44145" y="179095"/>
                </a:lnTo>
                <a:close/>
              </a:path>
              <a:path w="441960" h="440689">
                <a:moveTo>
                  <a:pt x="309041" y="399846"/>
                </a:moveTo>
                <a:lnTo>
                  <a:pt x="305739" y="396557"/>
                </a:lnTo>
                <a:lnTo>
                  <a:pt x="297624" y="396557"/>
                </a:lnTo>
                <a:lnTo>
                  <a:pt x="294322" y="399846"/>
                </a:lnTo>
                <a:lnTo>
                  <a:pt x="294322" y="407974"/>
                </a:lnTo>
                <a:lnTo>
                  <a:pt x="297624" y="411264"/>
                </a:lnTo>
                <a:lnTo>
                  <a:pt x="305739" y="411264"/>
                </a:lnTo>
                <a:lnTo>
                  <a:pt x="309041" y="407974"/>
                </a:lnTo>
                <a:lnTo>
                  <a:pt x="309041" y="403910"/>
                </a:lnTo>
                <a:lnTo>
                  <a:pt x="309041" y="399846"/>
                </a:lnTo>
                <a:close/>
              </a:path>
              <a:path w="441960" h="440689">
                <a:moveTo>
                  <a:pt x="309041" y="370408"/>
                </a:moveTo>
                <a:lnTo>
                  <a:pt x="305739" y="367118"/>
                </a:lnTo>
                <a:lnTo>
                  <a:pt x="297624" y="367118"/>
                </a:lnTo>
                <a:lnTo>
                  <a:pt x="294322" y="370408"/>
                </a:lnTo>
                <a:lnTo>
                  <a:pt x="294322" y="378536"/>
                </a:lnTo>
                <a:lnTo>
                  <a:pt x="297624" y="381838"/>
                </a:lnTo>
                <a:lnTo>
                  <a:pt x="305739" y="381838"/>
                </a:lnTo>
                <a:lnTo>
                  <a:pt x="309041" y="378536"/>
                </a:lnTo>
                <a:lnTo>
                  <a:pt x="309041" y="374472"/>
                </a:lnTo>
                <a:lnTo>
                  <a:pt x="309041" y="370408"/>
                </a:lnTo>
                <a:close/>
              </a:path>
              <a:path w="441960" h="440689">
                <a:moveTo>
                  <a:pt x="309041" y="245325"/>
                </a:moveTo>
                <a:lnTo>
                  <a:pt x="305739" y="242023"/>
                </a:lnTo>
                <a:lnTo>
                  <a:pt x="297624" y="242023"/>
                </a:lnTo>
                <a:lnTo>
                  <a:pt x="294322" y="245325"/>
                </a:lnTo>
                <a:lnTo>
                  <a:pt x="294322" y="253453"/>
                </a:lnTo>
                <a:lnTo>
                  <a:pt x="297624" y="256743"/>
                </a:lnTo>
                <a:lnTo>
                  <a:pt x="305739" y="256743"/>
                </a:lnTo>
                <a:lnTo>
                  <a:pt x="309041" y="253453"/>
                </a:lnTo>
                <a:lnTo>
                  <a:pt x="309041" y="249389"/>
                </a:lnTo>
                <a:lnTo>
                  <a:pt x="309041" y="245325"/>
                </a:lnTo>
                <a:close/>
              </a:path>
              <a:path w="441960" h="440689">
                <a:moveTo>
                  <a:pt x="309041" y="215887"/>
                </a:moveTo>
                <a:lnTo>
                  <a:pt x="305739" y="212598"/>
                </a:lnTo>
                <a:lnTo>
                  <a:pt x="297624" y="212598"/>
                </a:lnTo>
                <a:lnTo>
                  <a:pt x="294322" y="215887"/>
                </a:lnTo>
                <a:lnTo>
                  <a:pt x="294322" y="224015"/>
                </a:lnTo>
                <a:lnTo>
                  <a:pt x="297624" y="227304"/>
                </a:lnTo>
                <a:lnTo>
                  <a:pt x="305739" y="227304"/>
                </a:lnTo>
                <a:lnTo>
                  <a:pt x="309041" y="224015"/>
                </a:lnTo>
                <a:lnTo>
                  <a:pt x="309041" y="219951"/>
                </a:lnTo>
                <a:lnTo>
                  <a:pt x="309041" y="215887"/>
                </a:lnTo>
                <a:close/>
              </a:path>
              <a:path w="441960" h="440689">
                <a:moveTo>
                  <a:pt x="309041" y="90792"/>
                </a:moveTo>
                <a:lnTo>
                  <a:pt x="305739" y="87503"/>
                </a:lnTo>
                <a:lnTo>
                  <a:pt x="297624" y="87503"/>
                </a:lnTo>
                <a:lnTo>
                  <a:pt x="294322" y="90792"/>
                </a:lnTo>
                <a:lnTo>
                  <a:pt x="294322" y="98920"/>
                </a:lnTo>
                <a:lnTo>
                  <a:pt x="297624" y="102222"/>
                </a:lnTo>
                <a:lnTo>
                  <a:pt x="305739" y="102222"/>
                </a:lnTo>
                <a:lnTo>
                  <a:pt x="309041" y="98920"/>
                </a:lnTo>
                <a:lnTo>
                  <a:pt x="309041" y="94856"/>
                </a:lnTo>
                <a:lnTo>
                  <a:pt x="309041" y="90792"/>
                </a:lnTo>
                <a:close/>
              </a:path>
              <a:path w="441960" h="440689">
                <a:moveTo>
                  <a:pt x="309041" y="61366"/>
                </a:moveTo>
                <a:lnTo>
                  <a:pt x="305739" y="58064"/>
                </a:lnTo>
                <a:lnTo>
                  <a:pt x="297624" y="58064"/>
                </a:lnTo>
                <a:lnTo>
                  <a:pt x="294322" y="61366"/>
                </a:lnTo>
                <a:lnTo>
                  <a:pt x="294322" y="69494"/>
                </a:lnTo>
                <a:lnTo>
                  <a:pt x="297624" y="72783"/>
                </a:lnTo>
                <a:lnTo>
                  <a:pt x="305739" y="72783"/>
                </a:lnTo>
                <a:lnTo>
                  <a:pt x="309041" y="69494"/>
                </a:lnTo>
                <a:lnTo>
                  <a:pt x="309041" y="65430"/>
                </a:lnTo>
                <a:lnTo>
                  <a:pt x="309041" y="61366"/>
                </a:lnTo>
                <a:close/>
              </a:path>
              <a:path w="441960" h="440689">
                <a:moveTo>
                  <a:pt x="441490" y="50800"/>
                </a:moveTo>
                <a:lnTo>
                  <a:pt x="439750" y="43180"/>
                </a:lnTo>
                <a:lnTo>
                  <a:pt x="435025" y="35560"/>
                </a:lnTo>
                <a:lnTo>
                  <a:pt x="428002" y="30480"/>
                </a:lnTo>
                <a:lnTo>
                  <a:pt x="426770" y="30302"/>
                </a:lnTo>
                <a:lnTo>
                  <a:pt x="426770" y="46990"/>
                </a:lnTo>
                <a:lnTo>
                  <a:pt x="426770" y="114300"/>
                </a:lnTo>
                <a:lnTo>
                  <a:pt x="423481" y="118110"/>
                </a:lnTo>
                <a:lnTo>
                  <a:pt x="282905" y="118110"/>
                </a:lnTo>
                <a:lnTo>
                  <a:pt x="279615" y="114300"/>
                </a:lnTo>
                <a:lnTo>
                  <a:pt x="279615" y="87630"/>
                </a:lnTo>
                <a:lnTo>
                  <a:pt x="279615" y="17780"/>
                </a:lnTo>
                <a:lnTo>
                  <a:pt x="282905" y="13970"/>
                </a:lnTo>
                <a:lnTo>
                  <a:pt x="335178" y="13970"/>
                </a:lnTo>
                <a:lnTo>
                  <a:pt x="338480" y="17780"/>
                </a:lnTo>
                <a:lnTo>
                  <a:pt x="338480" y="21590"/>
                </a:lnTo>
                <a:lnTo>
                  <a:pt x="340207" y="30480"/>
                </a:lnTo>
                <a:lnTo>
                  <a:pt x="344944" y="38100"/>
                </a:lnTo>
                <a:lnTo>
                  <a:pt x="351955" y="41910"/>
                </a:lnTo>
                <a:lnTo>
                  <a:pt x="360553" y="44450"/>
                </a:lnTo>
                <a:lnTo>
                  <a:pt x="423481" y="44450"/>
                </a:lnTo>
                <a:lnTo>
                  <a:pt x="426770" y="46990"/>
                </a:lnTo>
                <a:lnTo>
                  <a:pt x="426770" y="30302"/>
                </a:lnTo>
                <a:lnTo>
                  <a:pt x="419417" y="29210"/>
                </a:lnTo>
                <a:lnTo>
                  <a:pt x="356489" y="29210"/>
                </a:lnTo>
                <a:lnTo>
                  <a:pt x="353187" y="25400"/>
                </a:lnTo>
                <a:lnTo>
                  <a:pt x="353187" y="21590"/>
                </a:lnTo>
                <a:lnTo>
                  <a:pt x="351701" y="13970"/>
                </a:lnTo>
                <a:lnTo>
                  <a:pt x="351447" y="12700"/>
                </a:lnTo>
                <a:lnTo>
                  <a:pt x="346722" y="6350"/>
                </a:lnTo>
                <a:lnTo>
                  <a:pt x="339699" y="1270"/>
                </a:lnTo>
                <a:lnTo>
                  <a:pt x="331114" y="0"/>
                </a:lnTo>
                <a:lnTo>
                  <a:pt x="286969" y="0"/>
                </a:lnTo>
                <a:lnTo>
                  <a:pt x="278371" y="1270"/>
                </a:lnTo>
                <a:lnTo>
                  <a:pt x="271360" y="6350"/>
                </a:lnTo>
                <a:lnTo>
                  <a:pt x="266623" y="12700"/>
                </a:lnTo>
                <a:lnTo>
                  <a:pt x="264896" y="21590"/>
                </a:lnTo>
                <a:lnTo>
                  <a:pt x="264896" y="73660"/>
                </a:lnTo>
                <a:lnTo>
                  <a:pt x="242824" y="73660"/>
                </a:lnTo>
                <a:lnTo>
                  <a:pt x="234226" y="74930"/>
                </a:lnTo>
                <a:lnTo>
                  <a:pt x="227215" y="80010"/>
                </a:lnTo>
                <a:lnTo>
                  <a:pt x="222478" y="86360"/>
                </a:lnTo>
                <a:lnTo>
                  <a:pt x="220751" y="95250"/>
                </a:lnTo>
                <a:lnTo>
                  <a:pt x="220751" y="213360"/>
                </a:lnTo>
                <a:lnTo>
                  <a:pt x="191312" y="213360"/>
                </a:lnTo>
                <a:lnTo>
                  <a:pt x="191312" y="212090"/>
                </a:lnTo>
                <a:lnTo>
                  <a:pt x="191312" y="151130"/>
                </a:lnTo>
                <a:lnTo>
                  <a:pt x="191262" y="132080"/>
                </a:lnTo>
                <a:lnTo>
                  <a:pt x="191173" y="130810"/>
                </a:lnTo>
                <a:lnTo>
                  <a:pt x="191046" y="130810"/>
                </a:lnTo>
                <a:lnTo>
                  <a:pt x="191173" y="129540"/>
                </a:lnTo>
                <a:lnTo>
                  <a:pt x="191312" y="128270"/>
                </a:lnTo>
                <a:lnTo>
                  <a:pt x="182880" y="111760"/>
                </a:lnTo>
                <a:lnTo>
                  <a:pt x="176593" y="108140"/>
                </a:lnTo>
                <a:lnTo>
                  <a:pt x="176593" y="128270"/>
                </a:lnTo>
                <a:lnTo>
                  <a:pt x="176593" y="151130"/>
                </a:lnTo>
                <a:lnTo>
                  <a:pt x="176593" y="308610"/>
                </a:lnTo>
                <a:lnTo>
                  <a:pt x="171310" y="314960"/>
                </a:lnTo>
                <a:lnTo>
                  <a:pt x="155765" y="322580"/>
                </a:lnTo>
                <a:lnTo>
                  <a:pt x="130390" y="328930"/>
                </a:lnTo>
                <a:lnTo>
                  <a:pt x="95656" y="331470"/>
                </a:lnTo>
                <a:lnTo>
                  <a:pt x="60921" y="328930"/>
                </a:lnTo>
                <a:lnTo>
                  <a:pt x="35547" y="322580"/>
                </a:lnTo>
                <a:lnTo>
                  <a:pt x="20002" y="314960"/>
                </a:lnTo>
                <a:lnTo>
                  <a:pt x="14719" y="308610"/>
                </a:lnTo>
                <a:lnTo>
                  <a:pt x="14719" y="270510"/>
                </a:lnTo>
                <a:lnTo>
                  <a:pt x="30480" y="278130"/>
                </a:lnTo>
                <a:lnTo>
                  <a:pt x="50088" y="283210"/>
                </a:lnTo>
                <a:lnTo>
                  <a:pt x="72250" y="285750"/>
                </a:lnTo>
                <a:lnTo>
                  <a:pt x="95656" y="287020"/>
                </a:lnTo>
                <a:lnTo>
                  <a:pt x="119062" y="285750"/>
                </a:lnTo>
                <a:lnTo>
                  <a:pt x="141224" y="283210"/>
                </a:lnTo>
                <a:lnTo>
                  <a:pt x="160845" y="278130"/>
                </a:lnTo>
                <a:lnTo>
                  <a:pt x="173964" y="271780"/>
                </a:lnTo>
                <a:lnTo>
                  <a:pt x="176593" y="270510"/>
                </a:lnTo>
                <a:lnTo>
                  <a:pt x="176593" y="250190"/>
                </a:lnTo>
                <a:lnTo>
                  <a:pt x="171310" y="256540"/>
                </a:lnTo>
                <a:lnTo>
                  <a:pt x="155765" y="264160"/>
                </a:lnTo>
                <a:lnTo>
                  <a:pt x="130390" y="269240"/>
                </a:lnTo>
                <a:lnTo>
                  <a:pt x="95656" y="271780"/>
                </a:lnTo>
                <a:lnTo>
                  <a:pt x="78282" y="270510"/>
                </a:lnTo>
                <a:lnTo>
                  <a:pt x="60921" y="269240"/>
                </a:lnTo>
                <a:lnTo>
                  <a:pt x="35547" y="264160"/>
                </a:lnTo>
                <a:lnTo>
                  <a:pt x="20002" y="256540"/>
                </a:lnTo>
                <a:lnTo>
                  <a:pt x="14719" y="250190"/>
                </a:lnTo>
                <a:lnTo>
                  <a:pt x="14719" y="212090"/>
                </a:lnTo>
                <a:lnTo>
                  <a:pt x="30480" y="218440"/>
                </a:lnTo>
                <a:lnTo>
                  <a:pt x="50088" y="223520"/>
                </a:lnTo>
                <a:lnTo>
                  <a:pt x="72250" y="227330"/>
                </a:lnTo>
                <a:lnTo>
                  <a:pt x="119062" y="227330"/>
                </a:lnTo>
                <a:lnTo>
                  <a:pt x="141224" y="223520"/>
                </a:lnTo>
                <a:lnTo>
                  <a:pt x="160845" y="218440"/>
                </a:lnTo>
                <a:lnTo>
                  <a:pt x="173443" y="213360"/>
                </a:lnTo>
                <a:lnTo>
                  <a:pt x="176593" y="212090"/>
                </a:lnTo>
                <a:lnTo>
                  <a:pt x="176593" y="191770"/>
                </a:lnTo>
                <a:lnTo>
                  <a:pt x="171310" y="198120"/>
                </a:lnTo>
                <a:lnTo>
                  <a:pt x="155765" y="204470"/>
                </a:lnTo>
                <a:lnTo>
                  <a:pt x="130390" y="210820"/>
                </a:lnTo>
                <a:lnTo>
                  <a:pt x="95656" y="213360"/>
                </a:lnTo>
                <a:lnTo>
                  <a:pt x="78282" y="212090"/>
                </a:lnTo>
                <a:lnTo>
                  <a:pt x="60921" y="210820"/>
                </a:lnTo>
                <a:lnTo>
                  <a:pt x="35547" y="204470"/>
                </a:lnTo>
                <a:lnTo>
                  <a:pt x="20002" y="198120"/>
                </a:lnTo>
                <a:lnTo>
                  <a:pt x="14719" y="191770"/>
                </a:lnTo>
                <a:lnTo>
                  <a:pt x="14719" y="151130"/>
                </a:lnTo>
                <a:lnTo>
                  <a:pt x="30645" y="158750"/>
                </a:lnTo>
                <a:lnTo>
                  <a:pt x="50393" y="163830"/>
                </a:lnTo>
                <a:lnTo>
                  <a:pt x="72542" y="167640"/>
                </a:lnTo>
                <a:lnTo>
                  <a:pt x="95656" y="168910"/>
                </a:lnTo>
                <a:lnTo>
                  <a:pt x="118770" y="167640"/>
                </a:lnTo>
                <a:lnTo>
                  <a:pt x="140919" y="163830"/>
                </a:lnTo>
                <a:lnTo>
                  <a:pt x="160667" y="158750"/>
                </a:lnTo>
                <a:lnTo>
                  <a:pt x="168630" y="154940"/>
                </a:lnTo>
                <a:lnTo>
                  <a:pt x="176593" y="151130"/>
                </a:lnTo>
                <a:lnTo>
                  <a:pt x="176593" y="128270"/>
                </a:lnTo>
                <a:lnTo>
                  <a:pt x="170891" y="137160"/>
                </a:lnTo>
                <a:lnTo>
                  <a:pt x="154660" y="146050"/>
                </a:lnTo>
                <a:lnTo>
                  <a:pt x="129146" y="152400"/>
                </a:lnTo>
                <a:lnTo>
                  <a:pt x="95656" y="154940"/>
                </a:lnTo>
                <a:lnTo>
                  <a:pt x="62166" y="152400"/>
                </a:lnTo>
                <a:lnTo>
                  <a:pt x="57061" y="151130"/>
                </a:lnTo>
                <a:lnTo>
                  <a:pt x="36652" y="146050"/>
                </a:lnTo>
                <a:lnTo>
                  <a:pt x="20421" y="137160"/>
                </a:lnTo>
                <a:lnTo>
                  <a:pt x="14719" y="128270"/>
                </a:lnTo>
                <a:lnTo>
                  <a:pt x="20421" y="120650"/>
                </a:lnTo>
                <a:lnTo>
                  <a:pt x="36652" y="111760"/>
                </a:lnTo>
                <a:lnTo>
                  <a:pt x="62166" y="105410"/>
                </a:lnTo>
                <a:lnTo>
                  <a:pt x="95656" y="102870"/>
                </a:lnTo>
                <a:lnTo>
                  <a:pt x="129146" y="105410"/>
                </a:lnTo>
                <a:lnTo>
                  <a:pt x="154660" y="111760"/>
                </a:lnTo>
                <a:lnTo>
                  <a:pt x="170891" y="120650"/>
                </a:lnTo>
                <a:lnTo>
                  <a:pt x="176593" y="128270"/>
                </a:lnTo>
                <a:lnTo>
                  <a:pt x="176593" y="108140"/>
                </a:lnTo>
                <a:lnTo>
                  <a:pt x="167474" y="102870"/>
                </a:lnTo>
                <a:lnTo>
                  <a:pt x="160870" y="99060"/>
                </a:lnTo>
                <a:lnTo>
                  <a:pt x="130162" y="90170"/>
                </a:lnTo>
                <a:lnTo>
                  <a:pt x="95656" y="87630"/>
                </a:lnTo>
                <a:lnTo>
                  <a:pt x="61150" y="90170"/>
                </a:lnTo>
                <a:lnTo>
                  <a:pt x="30441" y="99060"/>
                </a:lnTo>
                <a:lnTo>
                  <a:pt x="8420" y="111760"/>
                </a:lnTo>
                <a:lnTo>
                  <a:pt x="0" y="128270"/>
                </a:lnTo>
                <a:lnTo>
                  <a:pt x="50" y="129540"/>
                </a:lnTo>
                <a:lnTo>
                  <a:pt x="279" y="130810"/>
                </a:lnTo>
                <a:lnTo>
                  <a:pt x="139" y="130810"/>
                </a:lnTo>
                <a:lnTo>
                  <a:pt x="50" y="132080"/>
                </a:lnTo>
                <a:lnTo>
                  <a:pt x="0" y="308610"/>
                </a:lnTo>
                <a:lnTo>
                  <a:pt x="8255" y="325120"/>
                </a:lnTo>
                <a:lnTo>
                  <a:pt x="29997" y="336550"/>
                </a:lnTo>
                <a:lnTo>
                  <a:pt x="60655" y="342900"/>
                </a:lnTo>
                <a:lnTo>
                  <a:pt x="95656" y="345440"/>
                </a:lnTo>
                <a:lnTo>
                  <a:pt x="130657" y="342900"/>
                </a:lnTo>
                <a:lnTo>
                  <a:pt x="161315" y="336550"/>
                </a:lnTo>
                <a:lnTo>
                  <a:pt x="170967" y="331470"/>
                </a:lnTo>
                <a:lnTo>
                  <a:pt x="183045" y="325120"/>
                </a:lnTo>
                <a:lnTo>
                  <a:pt x="191312" y="308610"/>
                </a:lnTo>
                <a:lnTo>
                  <a:pt x="191312" y="270510"/>
                </a:lnTo>
                <a:lnTo>
                  <a:pt x="191312" y="227330"/>
                </a:lnTo>
                <a:lnTo>
                  <a:pt x="220751" y="227330"/>
                </a:lnTo>
                <a:lnTo>
                  <a:pt x="220751" y="345440"/>
                </a:lnTo>
                <a:lnTo>
                  <a:pt x="222478" y="354330"/>
                </a:lnTo>
                <a:lnTo>
                  <a:pt x="227215" y="360680"/>
                </a:lnTo>
                <a:lnTo>
                  <a:pt x="234226" y="365760"/>
                </a:lnTo>
                <a:lnTo>
                  <a:pt x="242824" y="368300"/>
                </a:lnTo>
                <a:lnTo>
                  <a:pt x="264896" y="368300"/>
                </a:lnTo>
                <a:lnTo>
                  <a:pt x="264896" y="419100"/>
                </a:lnTo>
                <a:lnTo>
                  <a:pt x="266623" y="427990"/>
                </a:lnTo>
                <a:lnTo>
                  <a:pt x="271360" y="434340"/>
                </a:lnTo>
                <a:lnTo>
                  <a:pt x="278371" y="439420"/>
                </a:lnTo>
                <a:lnTo>
                  <a:pt x="286969" y="440690"/>
                </a:lnTo>
                <a:lnTo>
                  <a:pt x="419417" y="440690"/>
                </a:lnTo>
                <a:lnTo>
                  <a:pt x="441490" y="419100"/>
                </a:lnTo>
                <a:lnTo>
                  <a:pt x="441490" y="360680"/>
                </a:lnTo>
                <a:lnTo>
                  <a:pt x="439750" y="351790"/>
                </a:lnTo>
                <a:lnTo>
                  <a:pt x="435025" y="344170"/>
                </a:lnTo>
                <a:lnTo>
                  <a:pt x="428002" y="340360"/>
                </a:lnTo>
                <a:lnTo>
                  <a:pt x="426770" y="340004"/>
                </a:lnTo>
                <a:lnTo>
                  <a:pt x="426770" y="356870"/>
                </a:lnTo>
                <a:lnTo>
                  <a:pt x="426770" y="422910"/>
                </a:lnTo>
                <a:lnTo>
                  <a:pt x="423481" y="426720"/>
                </a:lnTo>
                <a:lnTo>
                  <a:pt x="282905" y="426720"/>
                </a:lnTo>
                <a:lnTo>
                  <a:pt x="279615" y="422910"/>
                </a:lnTo>
                <a:lnTo>
                  <a:pt x="279615" y="353060"/>
                </a:lnTo>
                <a:lnTo>
                  <a:pt x="279615" y="326390"/>
                </a:lnTo>
                <a:lnTo>
                  <a:pt x="282905" y="323850"/>
                </a:lnTo>
                <a:lnTo>
                  <a:pt x="335178" y="323850"/>
                </a:lnTo>
                <a:lnTo>
                  <a:pt x="338480" y="326390"/>
                </a:lnTo>
                <a:lnTo>
                  <a:pt x="338480" y="331470"/>
                </a:lnTo>
                <a:lnTo>
                  <a:pt x="340207" y="339090"/>
                </a:lnTo>
                <a:lnTo>
                  <a:pt x="344944" y="346710"/>
                </a:lnTo>
                <a:lnTo>
                  <a:pt x="351955" y="351790"/>
                </a:lnTo>
                <a:lnTo>
                  <a:pt x="360553" y="353060"/>
                </a:lnTo>
                <a:lnTo>
                  <a:pt x="423481" y="353060"/>
                </a:lnTo>
                <a:lnTo>
                  <a:pt x="426770" y="356870"/>
                </a:lnTo>
                <a:lnTo>
                  <a:pt x="426770" y="340004"/>
                </a:lnTo>
                <a:lnTo>
                  <a:pt x="419417" y="337820"/>
                </a:lnTo>
                <a:lnTo>
                  <a:pt x="356489" y="337820"/>
                </a:lnTo>
                <a:lnTo>
                  <a:pt x="353187" y="335280"/>
                </a:lnTo>
                <a:lnTo>
                  <a:pt x="353187" y="331470"/>
                </a:lnTo>
                <a:lnTo>
                  <a:pt x="351701" y="323850"/>
                </a:lnTo>
                <a:lnTo>
                  <a:pt x="351447" y="322580"/>
                </a:lnTo>
                <a:lnTo>
                  <a:pt x="346722" y="314960"/>
                </a:lnTo>
                <a:lnTo>
                  <a:pt x="339699" y="311150"/>
                </a:lnTo>
                <a:lnTo>
                  <a:pt x="331114" y="308610"/>
                </a:lnTo>
                <a:lnTo>
                  <a:pt x="286969" y="308610"/>
                </a:lnTo>
                <a:lnTo>
                  <a:pt x="278371" y="311150"/>
                </a:lnTo>
                <a:lnTo>
                  <a:pt x="271360" y="314960"/>
                </a:lnTo>
                <a:lnTo>
                  <a:pt x="266623" y="322580"/>
                </a:lnTo>
                <a:lnTo>
                  <a:pt x="264896" y="331470"/>
                </a:lnTo>
                <a:lnTo>
                  <a:pt x="264896" y="353060"/>
                </a:lnTo>
                <a:lnTo>
                  <a:pt x="238760" y="353060"/>
                </a:lnTo>
                <a:lnTo>
                  <a:pt x="235458" y="349250"/>
                </a:lnTo>
                <a:lnTo>
                  <a:pt x="235458" y="227330"/>
                </a:lnTo>
                <a:lnTo>
                  <a:pt x="264896" y="227330"/>
                </a:lnTo>
                <a:lnTo>
                  <a:pt x="264896" y="264160"/>
                </a:lnTo>
                <a:lnTo>
                  <a:pt x="266623" y="273050"/>
                </a:lnTo>
                <a:lnTo>
                  <a:pt x="271360" y="280670"/>
                </a:lnTo>
                <a:lnTo>
                  <a:pt x="278371" y="284480"/>
                </a:lnTo>
                <a:lnTo>
                  <a:pt x="286969" y="287020"/>
                </a:lnTo>
                <a:lnTo>
                  <a:pt x="419417" y="287020"/>
                </a:lnTo>
                <a:lnTo>
                  <a:pt x="441490" y="264160"/>
                </a:lnTo>
                <a:lnTo>
                  <a:pt x="441490" y="205740"/>
                </a:lnTo>
                <a:lnTo>
                  <a:pt x="439750" y="196850"/>
                </a:lnTo>
                <a:lnTo>
                  <a:pt x="435025" y="190500"/>
                </a:lnTo>
                <a:lnTo>
                  <a:pt x="428002" y="185420"/>
                </a:lnTo>
                <a:lnTo>
                  <a:pt x="426770" y="185242"/>
                </a:lnTo>
                <a:lnTo>
                  <a:pt x="426770" y="201930"/>
                </a:lnTo>
                <a:lnTo>
                  <a:pt x="426770" y="269240"/>
                </a:lnTo>
                <a:lnTo>
                  <a:pt x="423481" y="271780"/>
                </a:lnTo>
                <a:lnTo>
                  <a:pt x="282905" y="271780"/>
                </a:lnTo>
                <a:lnTo>
                  <a:pt x="279615" y="269240"/>
                </a:lnTo>
                <a:lnTo>
                  <a:pt x="279615" y="227330"/>
                </a:lnTo>
                <a:lnTo>
                  <a:pt x="279615" y="213360"/>
                </a:lnTo>
                <a:lnTo>
                  <a:pt x="279615" y="172720"/>
                </a:lnTo>
                <a:lnTo>
                  <a:pt x="282905" y="168910"/>
                </a:lnTo>
                <a:lnTo>
                  <a:pt x="335178" y="168910"/>
                </a:lnTo>
                <a:lnTo>
                  <a:pt x="338480" y="172720"/>
                </a:lnTo>
                <a:lnTo>
                  <a:pt x="338480" y="176530"/>
                </a:lnTo>
                <a:lnTo>
                  <a:pt x="340207" y="185420"/>
                </a:lnTo>
                <a:lnTo>
                  <a:pt x="344944" y="191770"/>
                </a:lnTo>
                <a:lnTo>
                  <a:pt x="351955" y="196850"/>
                </a:lnTo>
                <a:lnTo>
                  <a:pt x="360553" y="198120"/>
                </a:lnTo>
                <a:lnTo>
                  <a:pt x="423481" y="198120"/>
                </a:lnTo>
                <a:lnTo>
                  <a:pt x="426770" y="201930"/>
                </a:lnTo>
                <a:lnTo>
                  <a:pt x="426770" y="185242"/>
                </a:lnTo>
                <a:lnTo>
                  <a:pt x="419417" y="184150"/>
                </a:lnTo>
                <a:lnTo>
                  <a:pt x="356489" y="184150"/>
                </a:lnTo>
                <a:lnTo>
                  <a:pt x="353187" y="180340"/>
                </a:lnTo>
                <a:lnTo>
                  <a:pt x="353187" y="176530"/>
                </a:lnTo>
                <a:lnTo>
                  <a:pt x="351701" y="168910"/>
                </a:lnTo>
                <a:lnTo>
                  <a:pt x="351447" y="167640"/>
                </a:lnTo>
                <a:lnTo>
                  <a:pt x="346722" y="161290"/>
                </a:lnTo>
                <a:lnTo>
                  <a:pt x="339699" y="156210"/>
                </a:lnTo>
                <a:lnTo>
                  <a:pt x="331114" y="154940"/>
                </a:lnTo>
                <a:lnTo>
                  <a:pt x="286969" y="154940"/>
                </a:lnTo>
                <a:lnTo>
                  <a:pt x="278371" y="156210"/>
                </a:lnTo>
                <a:lnTo>
                  <a:pt x="271360" y="161290"/>
                </a:lnTo>
                <a:lnTo>
                  <a:pt x="266623" y="167640"/>
                </a:lnTo>
                <a:lnTo>
                  <a:pt x="264896" y="176530"/>
                </a:lnTo>
                <a:lnTo>
                  <a:pt x="264896" y="213360"/>
                </a:lnTo>
                <a:lnTo>
                  <a:pt x="235458" y="213360"/>
                </a:lnTo>
                <a:lnTo>
                  <a:pt x="235458" y="91440"/>
                </a:lnTo>
                <a:lnTo>
                  <a:pt x="238760" y="87630"/>
                </a:lnTo>
                <a:lnTo>
                  <a:pt x="264896" y="87630"/>
                </a:lnTo>
                <a:lnTo>
                  <a:pt x="264896" y="110490"/>
                </a:lnTo>
                <a:lnTo>
                  <a:pt x="266623" y="119380"/>
                </a:lnTo>
                <a:lnTo>
                  <a:pt x="271360" y="125730"/>
                </a:lnTo>
                <a:lnTo>
                  <a:pt x="278371" y="130810"/>
                </a:lnTo>
                <a:lnTo>
                  <a:pt x="286969" y="132080"/>
                </a:lnTo>
                <a:lnTo>
                  <a:pt x="419417" y="132080"/>
                </a:lnTo>
                <a:lnTo>
                  <a:pt x="441490" y="110490"/>
                </a:lnTo>
                <a:lnTo>
                  <a:pt x="441490" y="50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41" name="object 41"/>
          <p:cNvSpPr/>
          <p:nvPr/>
        </p:nvSpPr>
        <p:spPr>
          <a:xfrm>
            <a:off x="13914048" y="8813573"/>
            <a:ext cx="728772" cy="726679"/>
          </a:xfrm>
          <a:custGeom>
            <a:avLst/>
            <a:gdLst/>
            <a:ahLst/>
            <a:cxnLst/>
            <a:rect l="l" t="t" r="r" b="b"/>
            <a:pathLst>
              <a:path w="441959" h="440689">
                <a:moveTo>
                  <a:pt x="44157" y="296824"/>
                </a:moveTo>
                <a:lnTo>
                  <a:pt x="40868" y="293535"/>
                </a:lnTo>
                <a:lnTo>
                  <a:pt x="32740" y="293535"/>
                </a:lnTo>
                <a:lnTo>
                  <a:pt x="29451" y="296824"/>
                </a:lnTo>
                <a:lnTo>
                  <a:pt x="29451" y="304952"/>
                </a:lnTo>
                <a:lnTo>
                  <a:pt x="32740" y="308254"/>
                </a:lnTo>
                <a:lnTo>
                  <a:pt x="40868" y="308254"/>
                </a:lnTo>
                <a:lnTo>
                  <a:pt x="44157" y="304952"/>
                </a:lnTo>
                <a:lnTo>
                  <a:pt x="44157" y="300888"/>
                </a:lnTo>
                <a:lnTo>
                  <a:pt x="44157" y="296824"/>
                </a:lnTo>
                <a:close/>
              </a:path>
              <a:path w="441959" h="440689">
                <a:moveTo>
                  <a:pt x="44157" y="237959"/>
                </a:moveTo>
                <a:lnTo>
                  <a:pt x="40868" y="234670"/>
                </a:lnTo>
                <a:lnTo>
                  <a:pt x="32740" y="234670"/>
                </a:lnTo>
                <a:lnTo>
                  <a:pt x="29451" y="237959"/>
                </a:lnTo>
                <a:lnTo>
                  <a:pt x="29451" y="246087"/>
                </a:lnTo>
                <a:lnTo>
                  <a:pt x="32740" y="249389"/>
                </a:lnTo>
                <a:lnTo>
                  <a:pt x="40868" y="249389"/>
                </a:lnTo>
                <a:lnTo>
                  <a:pt x="44157" y="246087"/>
                </a:lnTo>
                <a:lnTo>
                  <a:pt x="44157" y="242023"/>
                </a:lnTo>
                <a:lnTo>
                  <a:pt x="44157" y="237959"/>
                </a:lnTo>
                <a:close/>
              </a:path>
              <a:path w="441959" h="440689">
                <a:moveTo>
                  <a:pt x="44157" y="179095"/>
                </a:moveTo>
                <a:lnTo>
                  <a:pt x="40868" y="175806"/>
                </a:lnTo>
                <a:lnTo>
                  <a:pt x="32740" y="175806"/>
                </a:lnTo>
                <a:lnTo>
                  <a:pt x="29451" y="179095"/>
                </a:lnTo>
                <a:lnTo>
                  <a:pt x="29451" y="187223"/>
                </a:lnTo>
                <a:lnTo>
                  <a:pt x="32740" y="190512"/>
                </a:lnTo>
                <a:lnTo>
                  <a:pt x="40868" y="190512"/>
                </a:lnTo>
                <a:lnTo>
                  <a:pt x="44157" y="187223"/>
                </a:lnTo>
                <a:lnTo>
                  <a:pt x="44157" y="183159"/>
                </a:lnTo>
                <a:lnTo>
                  <a:pt x="44157" y="179095"/>
                </a:lnTo>
                <a:close/>
              </a:path>
              <a:path w="441959" h="440689">
                <a:moveTo>
                  <a:pt x="309054" y="399846"/>
                </a:moveTo>
                <a:lnTo>
                  <a:pt x="305752" y="396557"/>
                </a:lnTo>
                <a:lnTo>
                  <a:pt x="297637" y="396557"/>
                </a:lnTo>
                <a:lnTo>
                  <a:pt x="294335" y="399846"/>
                </a:lnTo>
                <a:lnTo>
                  <a:pt x="294335" y="407974"/>
                </a:lnTo>
                <a:lnTo>
                  <a:pt x="297637" y="411264"/>
                </a:lnTo>
                <a:lnTo>
                  <a:pt x="305752" y="411264"/>
                </a:lnTo>
                <a:lnTo>
                  <a:pt x="309054" y="407974"/>
                </a:lnTo>
                <a:lnTo>
                  <a:pt x="309054" y="403910"/>
                </a:lnTo>
                <a:lnTo>
                  <a:pt x="309054" y="399846"/>
                </a:lnTo>
                <a:close/>
              </a:path>
              <a:path w="441959" h="440689">
                <a:moveTo>
                  <a:pt x="309054" y="370408"/>
                </a:moveTo>
                <a:lnTo>
                  <a:pt x="305752" y="367118"/>
                </a:lnTo>
                <a:lnTo>
                  <a:pt x="297637" y="367118"/>
                </a:lnTo>
                <a:lnTo>
                  <a:pt x="294335" y="370408"/>
                </a:lnTo>
                <a:lnTo>
                  <a:pt x="294335" y="378536"/>
                </a:lnTo>
                <a:lnTo>
                  <a:pt x="297637" y="381838"/>
                </a:lnTo>
                <a:lnTo>
                  <a:pt x="305752" y="381838"/>
                </a:lnTo>
                <a:lnTo>
                  <a:pt x="309054" y="378536"/>
                </a:lnTo>
                <a:lnTo>
                  <a:pt x="309054" y="374472"/>
                </a:lnTo>
                <a:lnTo>
                  <a:pt x="309054" y="370408"/>
                </a:lnTo>
                <a:close/>
              </a:path>
              <a:path w="441959" h="440689">
                <a:moveTo>
                  <a:pt x="309054" y="245325"/>
                </a:moveTo>
                <a:lnTo>
                  <a:pt x="305752" y="242023"/>
                </a:lnTo>
                <a:lnTo>
                  <a:pt x="297637" y="242023"/>
                </a:lnTo>
                <a:lnTo>
                  <a:pt x="294335" y="245325"/>
                </a:lnTo>
                <a:lnTo>
                  <a:pt x="294335" y="253453"/>
                </a:lnTo>
                <a:lnTo>
                  <a:pt x="297637" y="256743"/>
                </a:lnTo>
                <a:lnTo>
                  <a:pt x="305752" y="256743"/>
                </a:lnTo>
                <a:lnTo>
                  <a:pt x="309054" y="253453"/>
                </a:lnTo>
                <a:lnTo>
                  <a:pt x="309054" y="249389"/>
                </a:lnTo>
                <a:lnTo>
                  <a:pt x="309054" y="245325"/>
                </a:lnTo>
                <a:close/>
              </a:path>
              <a:path w="441959" h="440689">
                <a:moveTo>
                  <a:pt x="309054" y="215887"/>
                </a:moveTo>
                <a:lnTo>
                  <a:pt x="305752" y="212598"/>
                </a:lnTo>
                <a:lnTo>
                  <a:pt x="297637" y="212598"/>
                </a:lnTo>
                <a:lnTo>
                  <a:pt x="294335" y="215887"/>
                </a:lnTo>
                <a:lnTo>
                  <a:pt x="294335" y="224015"/>
                </a:lnTo>
                <a:lnTo>
                  <a:pt x="297637" y="227304"/>
                </a:lnTo>
                <a:lnTo>
                  <a:pt x="305752" y="227304"/>
                </a:lnTo>
                <a:lnTo>
                  <a:pt x="309054" y="224015"/>
                </a:lnTo>
                <a:lnTo>
                  <a:pt x="309054" y="219951"/>
                </a:lnTo>
                <a:lnTo>
                  <a:pt x="309054" y="215887"/>
                </a:lnTo>
                <a:close/>
              </a:path>
              <a:path w="441959" h="440689">
                <a:moveTo>
                  <a:pt x="309054" y="90792"/>
                </a:moveTo>
                <a:lnTo>
                  <a:pt x="305752" y="87503"/>
                </a:lnTo>
                <a:lnTo>
                  <a:pt x="297637" y="87503"/>
                </a:lnTo>
                <a:lnTo>
                  <a:pt x="294335" y="90792"/>
                </a:lnTo>
                <a:lnTo>
                  <a:pt x="294335" y="98920"/>
                </a:lnTo>
                <a:lnTo>
                  <a:pt x="297637" y="102222"/>
                </a:lnTo>
                <a:lnTo>
                  <a:pt x="305752" y="102222"/>
                </a:lnTo>
                <a:lnTo>
                  <a:pt x="309054" y="98920"/>
                </a:lnTo>
                <a:lnTo>
                  <a:pt x="309054" y="94856"/>
                </a:lnTo>
                <a:lnTo>
                  <a:pt x="309054" y="90792"/>
                </a:lnTo>
                <a:close/>
              </a:path>
              <a:path w="441959" h="440689">
                <a:moveTo>
                  <a:pt x="309054" y="61366"/>
                </a:moveTo>
                <a:lnTo>
                  <a:pt x="305752" y="58064"/>
                </a:lnTo>
                <a:lnTo>
                  <a:pt x="297637" y="58064"/>
                </a:lnTo>
                <a:lnTo>
                  <a:pt x="294335" y="61366"/>
                </a:lnTo>
                <a:lnTo>
                  <a:pt x="294335" y="69494"/>
                </a:lnTo>
                <a:lnTo>
                  <a:pt x="297637" y="72783"/>
                </a:lnTo>
                <a:lnTo>
                  <a:pt x="305752" y="72783"/>
                </a:lnTo>
                <a:lnTo>
                  <a:pt x="309054" y="69494"/>
                </a:lnTo>
                <a:lnTo>
                  <a:pt x="309054" y="65430"/>
                </a:lnTo>
                <a:lnTo>
                  <a:pt x="309054" y="61366"/>
                </a:lnTo>
                <a:close/>
              </a:path>
              <a:path w="441959" h="440689">
                <a:moveTo>
                  <a:pt x="441490" y="50800"/>
                </a:moveTo>
                <a:lnTo>
                  <a:pt x="439762" y="43180"/>
                </a:lnTo>
                <a:lnTo>
                  <a:pt x="435025" y="35560"/>
                </a:lnTo>
                <a:lnTo>
                  <a:pt x="428015" y="30480"/>
                </a:lnTo>
                <a:lnTo>
                  <a:pt x="426770" y="30302"/>
                </a:lnTo>
                <a:lnTo>
                  <a:pt x="426770" y="46990"/>
                </a:lnTo>
                <a:lnTo>
                  <a:pt x="426770" y="114300"/>
                </a:lnTo>
                <a:lnTo>
                  <a:pt x="423481" y="118110"/>
                </a:lnTo>
                <a:lnTo>
                  <a:pt x="282905" y="118110"/>
                </a:lnTo>
                <a:lnTo>
                  <a:pt x="279615" y="114300"/>
                </a:lnTo>
                <a:lnTo>
                  <a:pt x="279615" y="87630"/>
                </a:lnTo>
                <a:lnTo>
                  <a:pt x="279615" y="17780"/>
                </a:lnTo>
                <a:lnTo>
                  <a:pt x="282905" y="13970"/>
                </a:lnTo>
                <a:lnTo>
                  <a:pt x="335178" y="13970"/>
                </a:lnTo>
                <a:lnTo>
                  <a:pt x="338480" y="17780"/>
                </a:lnTo>
                <a:lnTo>
                  <a:pt x="338480" y="21590"/>
                </a:lnTo>
                <a:lnTo>
                  <a:pt x="340220" y="30480"/>
                </a:lnTo>
                <a:lnTo>
                  <a:pt x="344944" y="38100"/>
                </a:lnTo>
                <a:lnTo>
                  <a:pt x="351967" y="41910"/>
                </a:lnTo>
                <a:lnTo>
                  <a:pt x="360553" y="44450"/>
                </a:lnTo>
                <a:lnTo>
                  <a:pt x="423481" y="44450"/>
                </a:lnTo>
                <a:lnTo>
                  <a:pt x="426770" y="46990"/>
                </a:lnTo>
                <a:lnTo>
                  <a:pt x="426770" y="30302"/>
                </a:lnTo>
                <a:lnTo>
                  <a:pt x="419417" y="29210"/>
                </a:lnTo>
                <a:lnTo>
                  <a:pt x="356489" y="29210"/>
                </a:lnTo>
                <a:lnTo>
                  <a:pt x="353187" y="25400"/>
                </a:lnTo>
                <a:lnTo>
                  <a:pt x="353187" y="21590"/>
                </a:lnTo>
                <a:lnTo>
                  <a:pt x="351701" y="13970"/>
                </a:lnTo>
                <a:lnTo>
                  <a:pt x="351459" y="12700"/>
                </a:lnTo>
                <a:lnTo>
                  <a:pt x="346722" y="6350"/>
                </a:lnTo>
                <a:lnTo>
                  <a:pt x="339712" y="1270"/>
                </a:lnTo>
                <a:lnTo>
                  <a:pt x="331114" y="0"/>
                </a:lnTo>
                <a:lnTo>
                  <a:pt x="286969" y="0"/>
                </a:lnTo>
                <a:lnTo>
                  <a:pt x="278384" y="1270"/>
                </a:lnTo>
                <a:lnTo>
                  <a:pt x="271360" y="6350"/>
                </a:lnTo>
                <a:lnTo>
                  <a:pt x="266636" y="12700"/>
                </a:lnTo>
                <a:lnTo>
                  <a:pt x="264896" y="21590"/>
                </a:lnTo>
                <a:lnTo>
                  <a:pt x="264896" y="73660"/>
                </a:lnTo>
                <a:lnTo>
                  <a:pt x="242824" y="73660"/>
                </a:lnTo>
                <a:lnTo>
                  <a:pt x="234238" y="74930"/>
                </a:lnTo>
                <a:lnTo>
                  <a:pt x="227215" y="80010"/>
                </a:lnTo>
                <a:lnTo>
                  <a:pt x="222491" y="86360"/>
                </a:lnTo>
                <a:lnTo>
                  <a:pt x="220751" y="95250"/>
                </a:lnTo>
                <a:lnTo>
                  <a:pt x="220751" y="213360"/>
                </a:lnTo>
                <a:lnTo>
                  <a:pt x="191312" y="213360"/>
                </a:lnTo>
                <a:lnTo>
                  <a:pt x="191312" y="212090"/>
                </a:lnTo>
                <a:lnTo>
                  <a:pt x="191312" y="151130"/>
                </a:lnTo>
                <a:lnTo>
                  <a:pt x="191262" y="132080"/>
                </a:lnTo>
                <a:lnTo>
                  <a:pt x="191173" y="130810"/>
                </a:lnTo>
                <a:lnTo>
                  <a:pt x="191046" y="130810"/>
                </a:lnTo>
                <a:lnTo>
                  <a:pt x="191173" y="129540"/>
                </a:lnTo>
                <a:lnTo>
                  <a:pt x="191312" y="128270"/>
                </a:lnTo>
                <a:lnTo>
                  <a:pt x="182892" y="111760"/>
                </a:lnTo>
                <a:lnTo>
                  <a:pt x="176593" y="108140"/>
                </a:lnTo>
                <a:lnTo>
                  <a:pt x="176593" y="128270"/>
                </a:lnTo>
                <a:lnTo>
                  <a:pt x="176593" y="151130"/>
                </a:lnTo>
                <a:lnTo>
                  <a:pt x="176593" y="308610"/>
                </a:lnTo>
                <a:lnTo>
                  <a:pt x="171323" y="314960"/>
                </a:lnTo>
                <a:lnTo>
                  <a:pt x="155765" y="322580"/>
                </a:lnTo>
                <a:lnTo>
                  <a:pt x="130403" y="328930"/>
                </a:lnTo>
                <a:lnTo>
                  <a:pt x="95656" y="331470"/>
                </a:lnTo>
                <a:lnTo>
                  <a:pt x="60921" y="328930"/>
                </a:lnTo>
                <a:lnTo>
                  <a:pt x="35560" y="322580"/>
                </a:lnTo>
                <a:lnTo>
                  <a:pt x="20002" y="314960"/>
                </a:lnTo>
                <a:lnTo>
                  <a:pt x="14719" y="308610"/>
                </a:lnTo>
                <a:lnTo>
                  <a:pt x="14719" y="270510"/>
                </a:lnTo>
                <a:lnTo>
                  <a:pt x="30480" y="278130"/>
                </a:lnTo>
                <a:lnTo>
                  <a:pt x="50088" y="283210"/>
                </a:lnTo>
                <a:lnTo>
                  <a:pt x="72250" y="285750"/>
                </a:lnTo>
                <a:lnTo>
                  <a:pt x="95656" y="287020"/>
                </a:lnTo>
                <a:lnTo>
                  <a:pt x="119075" y="285750"/>
                </a:lnTo>
                <a:lnTo>
                  <a:pt x="141236" y="283210"/>
                </a:lnTo>
                <a:lnTo>
                  <a:pt x="160845" y="278130"/>
                </a:lnTo>
                <a:lnTo>
                  <a:pt x="173977" y="271780"/>
                </a:lnTo>
                <a:lnTo>
                  <a:pt x="176593" y="270510"/>
                </a:lnTo>
                <a:lnTo>
                  <a:pt x="176593" y="250190"/>
                </a:lnTo>
                <a:lnTo>
                  <a:pt x="171323" y="256540"/>
                </a:lnTo>
                <a:lnTo>
                  <a:pt x="155765" y="264160"/>
                </a:lnTo>
                <a:lnTo>
                  <a:pt x="130403" y="269240"/>
                </a:lnTo>
                <a:lnTo>
                  <a:pt x="95656" y="271780"/>
                </a:lnTo>
                <a:lnTo>
                  <a:pt x="78295" y="270510"/>
                </a:lnTo>
                <a:lnTo>
                  <a:pt x="60921" y="269240"/>
                </a:lnTo>
                <a:lnTo>
                  <a:pt x="35560" y="264160"/>
                </a:lnTo>
                <a:lnTo>
                  <a:pt x="20002" y="256540"/>
                </a:lnTo>
                <a:lnTo>
                  <a:pt x="14719" y="250190"/>
                </a:lnTo>
                <a:lnTo>
                  <a:pt x="14719" y="212090"/>
                </a:lnTo>
                <a:lnTo>
                  <a:pt x="30480" y="218440"/>
                </a:lnTo>
                <a:lnTo>
                  <a:pt x="50088" y="223520"/>
                </a:lnTo>
                <a:lnTo>
                  <a:pt x="72250" y="227330"/>
                </a:lnTo>
                <a:lnTo>
                  <a:pt x="119075" y="227330"/>
                </a:lnTo>
                <a:lnTo>
                  <a:pt x="141236" y="223520"/>
                </a:lnTo>
                <a:lnTo>
                  <a:pt x="160845" y="218440"/>
                </a:lnTo>
                <a:lnTo>
                  <a:pt x="173443" y="213360"/>
                </a:lnTo>
                <a:lnTo>
                  <a:pt x="176593" y="212090"/>
                </a:lnTo>
                <a:lnTo>
                  <a:pt x="176593" y="191770"/>
                </a:lnTo>
                <a:lnTo>
                  <a:pt x="171323" y="198120"/>
                </a:lnTo>
                <a:lnTo>
                  <a:pt x="155765" y="204470"/>
                </a:lnTo>
                <a:lnTo>
                  <a:pt x="130403" y="210820"/>
                </a:lnTo>
                <a:lnTo>
                  <a:pt x="95656" y="213360"/>
                </a:lnTo>
                <a:lnTo>
                  <a:pt x="78295" y="212090"/>
                </a:lnTo>
                <a:lnTo>
                  <a:pt x="60921" y="210820"/>
                </a:lnTo>
                <a:lnTo>
                  <a:pt x="35560" y="204470"/>
                </a:lnTo>
                <a:lnTo>
                  <a:pt x="20002" y="198120"/>
                </a:lnTo>
                <a:lnTo>
                  <a:pt x="14719" y="191770"/>
                </a:lnTo>
                <a:lnTo>
                  <a:pt x="14719" y="151130"/>
                </a:lnTo>
                <a:lnTo>
                  <a:pt x="30657" y="158750"/>
                </a:lnTo>
                <a:lnTo>
                  <a:pt x="50406" y="163830"/>
                </a:lnTo>
                <a:lnTo>
                  <a:pt x="72542" y="167640"/>
                </a:lnTo>
                <a:lnTo>
                  <a:pt x="95656" y="168910"/>
                </a:lnTo>
                <a:lnTo>
                  <a:pt x="118783" y="167640"/>
                </a:lnTo>
                <a:lnTo>
                  <a:pt x="140919" y="163830"/>
                </a:lnTo>
                <a:lnTo>
                  <a:pt x="160667" y="158750"/>
                </a:lnTo>
                <a:lnTo>
                  <a:pt x="168630" y="154940"/>
                </a:lnTo>
                <a:lnTo>
                  <a:pt x="176593" y="151130"/>
                </a:lnTo>
                <a:lnTo>
                  <a:pt x="176593" y="128270"/>
                </a:lnTo>
                <a:lnTo>
                  <a:pt x="170903" y="137160"/>
                </a:lnTo>
                <a:lnTo>
                  <a:pt x="154660" y="146050"/>
                </a:lnTo>
                <a:lnTo>
                  <a:pt x="129159" y="152400"/>
                </a:lnTo>
                <a:lnTo>
                  <a:pt x="95656" y="154940"/>
                </a:lnTo>
                <a:lnTo>
                  <a:pt x="62166" y="152400"/>
                </a:lnTo>
                <a:lnTo>
                  <a:pt x="57061" y="151130"/>
                </a:lnTo>
                <a:lnTo>
                  <a:pt x="36664" y="146050"/>
                </a:lnTo>
                <a:lnTo>
                  <a:pt x="20421" y="137160"/>
                </a:lnTo>
                <a:lnTo>
                  <a:pt x="14719" y="128270"/>
                </a:lnTo>
                <a:lnTo>
                  <a:pt x="20421" y="120650"/>
                </a:lnTo>
                <a:lnTo>
                  <a:pt x="36664" y="111760"/>
                </a:lnTo>
                <a:lnTo>
                  <a:pt x="62166" y="105410"/>
                </a:lnTo>
                <a:lnTo>
                  <a:pt x="95656" y="102870"/>
                </a:lnTo>
                <a:lnTo>
                  <a:pt x="129159" y="105410"/>
                </a:lnTo>
                <a:lnTo>
                  <a:pt x="154660" y="111760"/>
                </a:lnTo>
                <a:lnTo>
                  <a:pt x="170903" y="120650"/>
                </a:lnTo>
                <a:lnTo>
                  <a:pt x="176593" y="128270"/>
                </a:lnTo>
                <a:lnTo>
                  <a:pt x="176593" y="108140"/>
                </a:lnTo>
                <a:lnTo>
                  <a:pt x="167474" y="102870"/>
                </a:lnTo>
                <a:lnTo>
                  <a:pt x="160870" y="99060"/>
                </a:lnTo>
                <a:lnTo>
                  <a:pt x="130162" y="90170"/>
                </a:lnTo>
                <a:lnTo>
                  <a:pt x="95656" y="87630"/>
                </a:lnTo>
                <a:lnTo>
                  <a:pt x="61163" y="90170"/>
                </a:lnTo>
                <a:lnTo>
                  <a:pt x="30454" y="99060"/>
                </a:lnTo>
                <a:lnTo>
                  <a:pt x="8432" y="111760"/>
                </a:lnTo>
                <a:lnTo>
                  <a:pt x="0" y="128270"/>
                </a:lnTo>
                <a:lnTo>
                  <a:pt x="50" y="129540"/>
                </a:lnTo>
                <a:lnTo>
                  <a:pt x="279" y="130810"/>
                </a:lnTo>
                <a:lnTo>
                  <a:pt x="139" y="130810"/>
                </a:lnTo>
                <a:lnTo>
                  <a:pt x="50" y="132080"/>
                </a:lnTo>
                <a:lnTo>
                  <a:pt x="0" y="308610"/>
                </a:lnTo>
                <a:lnTo>
                  <a:pt x="8267" y="325120"/>
                </a:lnTo>
                <a:lnTo>
                  <a:pt x="30010" y="336550"/>
                </a:lnTo>
                <a:lnTo>
                  <a:pt x="60655" y="342900"/>
                </a:lnTo>
                <a:lnTo>
                  <a:pt x="95656" y="345440"/>
                </a:lnTo>
                <a:lnTo>
                  <a:pt x="130657" y="342900"/>
                </a:lnTo>
                <a:lnTo>
                  <a:pt x="161315" y="336550"/>
                </a:lnTo>
                <a:lnTo>
                  <a:pt x="170980" y="331470"/>
                </a:lnTo>
                <a:lnTo>
                  <a:pt x="183057" y="325120"/>
                </a:lnTo>
                <a:lnTo>
                  <a:pt x="191312" y="308610"/>
                </a:lnTo>
                <a:lnTo>
                  <a:pt x="191312" y="270510"/>
                </a:lnTo>
                <a:lnTo>
                  <a:pt x="191312" y="227330"/>
                </a:lnTo>
                <a:lnTo>
                  <a:pt x="220751" y="227330"/>
                </a:lnTo>
                <a:lnTo>
                  <a:pt x="220751" y="345440"/>
                </a:lnTo>
                <a:lnTo>
                  <a:pt x="222491" y="354330"/>
                </a:lnTo>
                <a:lnTo>
                  <a:pt x="227215" y="360680"/>
                </a:lnTo>
                <a:lnTo>
                  <a:pt x="234238" y="365760"/>
                </a:lnTo>
                <a:lnTo>
                  <a:pt x="242824" y="368300"/>
                </a:lnTo>
                <a:lnTo>
                  <a:pt x="264896" y="368300"/>
                </a:lnTo>
                <a:lnTo>
                  <a:pt x="264896" y="419100"/>
                </a:lnTo>
                <a:lnTo>
                  <a:pt x="266636" y="427990"/>
                </a:lnTo>
                <a:lnTo>
                  <a:pt x="271360" y="434340"/>
                </a:lnTo>
                <a:lnTo>
                  <a:pt x="278384" y="439420"/>
                </a:lnTo>
                <a:lnTo>
                  <a:pt x="286969" y="440690"/>
                </a:lnTo>
                <a:lnTo>
                  <a:pt x="419417" y="440690"/>
                </a:lnTo>
                <a:lnTo>
                  <a:pt x="428015" y="439420"/>
                </a:lnTo>
                <a:lnTo>
                  <a:pt x="435025" y="434340"/>
                </a:lnTo>
                <a:lnTo>
                  <a:pt x="439762" y="427990"/>
                </a:lnTo>
                <a:lnTo>
                  <a:pt x="440004" y="426720"/>
                </a:lnTo>
                <a:lnTo>
                  <a:pt x="441490" y="419100"/>
                </a:lnTo>
                <a:lnTo>
                  <a:pt x="441490" y="360680"/>
                </a:lnTo>
                <a:lnTo>
                  <a:pt x="439762" y="351790"/>
                </a:lnTo>
                <a:lnTo>
                  <a:pt x="435025" y="344170"/>
                </a:lnTo>
                <a:lnTo>
                  <a:pt x="428015" y="340360"/>
                </a:lnTo>
                <a:lnTo>
                  <a:pt x="426770" y="340004"/>
                </a:lnTo>
                <a:lnTo>
                  <a:pt x="426770" y="356870"/>
                </a:lnTo>
                <a:lnTo>
                  <a:pt x="426770" y="422910"/>
                </a:lnTo>
                <a:lnTo>
                  <a:pt x="423481" y="426720"/>
                </a:lnTo>
                <a:lnTo>
                  <a:pt x="282905" y="426720"/>
                </a:lnTo>
                <a:lnTo>
                  <a:pt x="279615" y="422910"/>
                </a:lnTo>
                <a:lnTo>
                  <a:pt x="279615" y="353060"/>
                </a:lnTo>
                <a:lnTo>
                  <a:pt x="279615" y="326390"/>
                </a:lnTo>
                <a:lnTo>
                  <a:pt x="282905" y="323850"/>
                </a:lnTo>
                <a:lnTo>
                  <a:pt x="335178" y="323850"/>
                </a:lnTo>
                <a:lnTo>
                  <a:pt x="338480" y="326390"/>
                </a:lnTo>
                <a:lnTo>
                  <a:pt x="338480" y="331470"/>
                </a:lnTo>
                <a:lnTo>
                  <a:pt x="340220" y="339090"/>
                </a:lnTo>
                <a:lnTo>
                  <a:pt x="344944" y="346710"/>
                </a:lnTo>
                <a:lnTo>
                  <a:pt x="351967" y="351790"/>
                </a:lnTo>
                <a:lnTo>
                  <a:pt x="360553" y="353060"/>
                </a:lnTo>
                <a:lnTo>
                  <a:pt x="423481" y="353060"/>
                </a:lnTo>
                <a:lnTo>
                  <a:pt x="426770" y="356870"/>
                </a:lnTo>
                <a:lnTo>
                  <a:pt x="426770" y="340004"/>
                </a:lnTo>
                <a:lnTo>
                  <a:pt x="419417" y="337820"/>
                </a:lnTo>
                <a:lnTo>
                  <a:pt x="356489" y="337820"/>
                </a:lnTo>
                <a:lnTo>
                  <a:pt x="353187" y="335280"/>
                </a:lnTo>
                <a:lnTo>
                  <a:pt x="353187" y="331470"/>
                </a:lnTo>
                <a:lnTo>
                  <a:pt x="351701" y="323850"/>
                </a:lnTo>
                <a:lnTo>
                  <a:pt x="351459" y="322580"/>
                </a:lnTo>
                <a:lnTo>
                  <a:pt x="346722" y="314960"/>
                </a:lnTo>
                <a:lnTo>
                  <a:pt x="339712" y="311150"/>
                </a:lnTo>
                <a:lnTo>
                  <a:pt x="331114" y="308610"/>
                </a:lnTo>
                <a:lnTo>
                  <a:pt x="286969" y="308610"/>
                </a:lnTo>
                <a:lnTo>
                  <a:pt x="278384" y="311150"/>
                </a:lnTo>
                <a:lnTo>
                  <a:pt x="271360" y="314960"/>
                </a:lnTo>
                <a:lnTo>
                  <a:pt x="266636" y="322580"/>
                </a:lnTo>
                <a:lnTo>
                  <a:pt x="264896" y="331470"/>
                </a:lnTo>
                <a:lnTo>
                  <a:pt x="264896" y="353060"/>
                </a:lnTo>
                <a:lnTo>
                  <a:pt x="238760" y="353060"/>
                </a:lnTo>
                <a:lnTo>
                  <a:pt x="235458" y="349250"/>
                </a:lnTo>
                <a:lnTo>
                  <a:pt x="235458" y="227330"/>
                </a:lnTo>
                <a:lnTo>
                  <a:pt x="264896" y="227330"/>
                </a:lnTo>
                <a:lnTo>
                  <a:pt x="264896" y="264160"/>
                </a:lnTo>
                <a:lnTo>
                  <a:pt x="266636" y="273050"/>
                </a:lnTo>
                <a:lnTo>
                  <a:pt x="271360" y="280670"/>
                </a:lnTo>
                <a:lnTo>
                  <a:pt x="278384" y="284480"/>
                </a:lnTo>
                <a:lnTo>
                  <a:pt x="286969" y="287020"/>
                </a:lnTo>
                <a:lnTo>
                  <a:pt x="419417" y="287020"/>
                </a:lnTo>
                <a:lnTo>
                  <a:pt x="428015" y="284480"/>
                </a:lnTo>
                <a:lnTo>
                  <a:pt x="435025" y="280670"/>
                </a:lnTo>
                <a:lnTo>
                  <a:pt x="439762" y="273050"/>
                </a:lnTo>
                <a:lnTo>
                  <a:pt x="440004" y="271780"/>
                </a:lnTo>
                <a:lnTo>
                  <a:pt x="441490" y="264160"/>
                </a:lnTo>
                <a:lnTo>
                  <a:pt x="441490" y="205740"/>
                </a:lnTo>
                <a:lnTo>
                  <a:pt x="439762" y="196850"/>
                </a:lnTo>
                <a:lnTo>
                  <a:pt x="435025" y="190500"/>
                </a:lnTo>
                <a:lnTo>
                  <a:pt x="428015" y="185420"/>
                </a:lnTo>
                <a:lnTo>
                  <a:pt x="426770" y="185242"/>
                </a:lnTo>
                <a:lnTo>
                  <a:pt x="426770" y="201930"/>
                </a:lnTo>
                <a:lnTo>
                  <a:pt x="426770" y="269240"/>
                </a:lnTo>
                <a:lnTo>
                  <a:pt x="423481" y="271780"/>
                </a:lnTo>
                <a:lnTo>
                  <a:pt x="282905" y="271780"/>
                </a:lnTo>
                <a:lnTo>
                  <a:pt x="279615" y="269240"/>
                </a:lnTo>
                <a:lnTo>
                  <a:pt x="279615" y="227330"/>
                </a:lnTo>
                <a:lnTo>
                  <a:pt x="279615" y="213360"/>
                </a:lnTo>
                <a:lnTo>
                  <a:pt x="279615" y="172720"/>
                </a:lnTo>
                <a:lnTo>
                  <a:pt x="282905" y="168910"/>
                </a:lnTo>
                <a:lnTo>
                  <a:pt x="335178" y="168910"/>
                </a:lnTo>
                <a:lnTo>
                  <a:pt x="338480" y="172720"/>
                </a:lnTo>
                <a:lnTo>
                  <a:pt x="338480" y="176530"/>
                </a:lnTo>
                <a:lnTo>
                  <a:pt x="340220" y="185420"/>
                </a:lnTo>
                <a:lnTo>
                  <a:pt x="344944" y="191770"/>
                </a:lnTo>
                <a:lnTo>
                  <a:pt x="351967" y="196850"/>
                </a:lnTo>
                <a:lnTo>
                  <a:pt x="360553" y="198120"/>
                </a:lnTo>
                <a:lnTo>
                  <a:pt x="423481" y="198120"/>
                </a:lnTo>
                <a:lnTo>
                  <a:pt x="426770" y="201930"/>
                </a:lnTo>
                <a:lnTo>
                  <a:pt x="426770" y="185242"/>
                </a:lnTo>
                <a:lnTo>
                  <a:pt x="419417" y="184150"/>
                </a:lnTo>
                <a:lnTo>
                  <a:pt x="356489" y="184150"/>
                </a:lnTo>
                <a:lnTo>
                  <a:pt x="353187" y="180340"/>
                </a:lnTo>
                <a:lnTo>
                  <a:pt x="353187" y="176530"/>
                </a:lnTo>
                <a:lnTo>
                  <a:pt x="351701" y="168910"/>
                </a:lnTo>
                <a:lnTo>
                  <a:pt x="351459" y="167640"/>
                </a:lnTo>
                <a:lnTo>
                  <a:pt x="346722" y="161290"/>
                </a:lnTo>
                <a:lnTo>
                  <a:pt x="339712" y="156210"/>
                </a:lnTo>
                <a:lnTo>
                  <a:pt x="331114" y="154940"/>
                </a:lnTo>
                <a:lnTo>
                  <a:pt x="286969" y="154940"/>
                </a:lnTo>
                <a:lnTo>
                  <a:pt x="278384" y="156210"/>
                </a:lnTo>
                <a:lnTo>
                  <a:pt x="271360" y="161290"/>
                </a:lnTo>
                <a:lnTo>
                  <a:pt x="266636" y="167640"/>
                </a:lnTo>
                <a:lnTo>
                  <a:pt x="264896" y="176530"/>
                </a:lnTo>
                <a:lnTo>
                  <a:pt x="264896" y="213360"/>
                </a:lnTo>
                <a:lnTo>
                  <a:pt x="235458" y="213360"/>
                </a:lnTo>
                <a:lnTo>
                  <a:pt x="235458" y="91440"/>
                </a:lnTo>
                <a:lnTo>
                  <a:pt x="238760" y="87630"/>
                </a:lnTo>
                <a:lnTo>
                  <a:pt x="264896" y="87630"/>
                </a:lnTo>
                <a:lnTo>
                  <a:pt x="264896" y="110490"/>
                </a:lnTo>
                <a:lnTo>
                  <a:pt x="266636" y="119380"/>
                </a:lnTo>
                <a:lnTo>
                  <a:pt x="271360" y="125730"/>
                </a:lnTo>
                <a:lnTo>
                  <a:pt x="278384" y="130810"/>
                </a:lnTo>
                <a:lnTo>
                  <a:pt x="286969" y="132080"/>
                </a:lnTo>
                <a:lnTo>
                  <a:pt x="419417" y="132080"/>
                </a:lnTo>
                <a:lnTo>
                  <a:pt x="428015" y="130810"/>
                </a:lnTo>
                <a:lnTo>
                  <a:pt x="435025" y="125730"/>
                </a:lnTo>
                <a:lnTo>
                  <a:pt x="439762" y="119380"/>
                </a:lnTo>
                <a:lnTo>
                  <a:pt x="440004" y="118110"/>
                </a:lnTo>
                <a:lnTo>
                  <a:pt x="441490" y="110490"/>
                </a:lnTo>
                <a:lnTo>
                  <a:pt x="441490" y="50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42" name="object 42"/>
          <p:cNvSpPr txBox="1"/>
          <p:nvPr/>
        </p:nvSpPr>
        <p:spPr>
          <a:xfrm>
            <a:off x="1127881" y="2181965"/>
            <a:ext cx="6827017" cy="4425359"/>
          </a:xfrm>
          <a:prstGeom prst="rect">
            <a:avLst/>
          </a:prstGeom>
        </p:spPr>
        <p:txBody>
          <a:bodyPr vert="horz" wrap="square" lIns="0" tIns="176956" rIns="0" bIns="0" rtlCol="0">
            <a:spAutoFit/>
          </a:bodyPr>
          <a:lstStyle/>
          <a:p>
            <a:pPr marL="394762">
              <a:spcBef>
                <a:spcPts val="1392"/>
              </a:spcBef>
            </a:pPr>
            <a:r>
              <a:rPr sz="2309" b="1" dirty="0">
                <a:solidFill>
                  <a:srgbClr val="FFFFFF"/>
                </a:solidFill>
                <a:latin typeface="Verdana"/>
                <a:cs typeface="Verdana"/>
              </a:rPr>
              <a:t>СТРОИТЕЛЬНАЯ</a:t>
            </a:r>
            <a:r>
              <a:rPr sz="2309" b="1" spc="-9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09" b="1" spc="-8" dirty="0">
                <a:solidFill>
                  <a:srgbClr val="FFFFFF"/>
                </a:solidFill>
                <a:latin typeface="Verdana"/>
                <a:cs typeface="Verdana"/>
              </a:rPr>
              <a:t>ОРГАНИЗАЦИЯ</a:t>
            </a:r>
            <a:endParaRPr sz="2309">
              <a:latin typeface="Verdana"/>
              <a:cs typeface="Verdana"/>
            </a:endParaRPr>
          </a:p>
          <a:p>
            <a:pPr>
              <a:spcBef>
                <a:spcPts val="99"/>
              </a:spcBef>
            </a:pPr>
            <a:endParaRPr sz="3545">
              <a:latin typeface="Verdana"/>
              <a:cs typeface="Verdana"/>
            </a:endParaRPr>
          </a:p>
          <a:p>
            <a:pPr marL="1878524"/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СТРОИТЕЛЬНЫЙ</a:t>
            </a:r>
            <a:r>
              <a:rPr sz="1649" b="1" spc="-9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spc="-8" dirty="0">
                <a:solidFill>
                  <a:srgbClr val="FFFFFF"/>
                </a:solidFill>
                <a:latin typeface="Verdana"/>
                <a:cs typeface="Verdana"/>
              </a:rPr>
              <a:t>ОБЪЕКТ:</a:t>
            </a:r>
            <a:endParaRPr sz="1649">
              <a:latin typeface="Verdana"/>
              <a:cs typeface="Verdana"/>
            </a:endParaRPr>
          </a:p>
          <a:p>
            <a:pPr marL="2656531" indent="-304710">
              <a:spcBef>
                <a:spcPts val="792"/>
              </a:spcBef>
              <a:buChar char="•"/>
              <a:tabLst>
                <a:tab pos="2657578" algn="l"/>
              </a:tabLst>
            </a:pP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Линейные</a:t>
            </a:r>
            <a:r>
              <a:rPr sz="1649" spc="-66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объекты</a:t>
            </a:r>
            <a:r>
              <a:rPr sz="1649" spc="-4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—</a:t>
            </a:r>
            <a:r>
              <a:rPr sz="1649" spc="-4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1649">
              <a:latin typeface="Verdana"/>
              <a:cs typeface="Verdana"/>
            </a:endParaRPr>
          </a:p>
          <a:p>
            <a:pPr marL="2656531" indent="-304710">
              <a:spcBef>
                <a:spcPts val="330"/>
              </a:spcBef>
              <a:buChar char="•"/>
              <a:tabLst>
                <a:tab pos="2657578" algn="l"/>
              </a:tabLst>
            </a:pP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Социальные</a:t>
            </a:r>
            <a:r>
              <a:rPr sz="1649" spc="-5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объекты</a:t>
            </a:r>
            <a:r>
              <a:rPr sz="1649" spc="-4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—</a:t>
            </a:r>
            <a:r>
              <a:rPr sz="1649" spc="-4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1649">
              <a:latin typeface="Verdana"/>
              <a:cs typeface="Verdana"/>
            </a:endParaRPr>
          </a:p>
          <a:p>
            <a:pPr marL="2656531" indent="-304710">
              <a:spcBef>
                <a:spcPts val="330"/>
              </a:spcBef>
              <a:buChar char="•"/>
              <a:tabLst>
                <a:tab pos="2657578" algn="l"/>
              </a:tabLst>
            </a:pP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Жилищное</a:t>
            </a:r>
            <a:r>
              <a:rPr sz="1649" spc="-4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строительство</a:t>
            </a:r>
            <a:r>
              <a:rPr sz="1649" spc="-4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—</a:t>
            </a:r>
            <a:r>
              <a:rPr sz="1649" spc="-3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1649">
              <a:latin typeface="Verdana"/>
              <a:cs typeface="Verdana"/>
            </a:endParaRPr>
          </a:p>
          <a:p>
            <a:pPr marL="1878524">
              <a:spcBef>
                <a:spcPts val="1270"/>
              </a:spcBef>
            </a:pPr>
            <a:r>
              <a:rPr sz="1649" b="1" spc="-8" dirty="0">
                <a:solidFill>
                  <a:srgbClr val="FFFFFF"/>
                </a:solidFill>
                <a:latin typeface="Verdana"/>
                <a:cs typeface="Verdana"/>
              </a:rPr>
              <a:t>ПОТРЕБНОСТЬ</a:t>
            </a:r>
            <a:r>
              <a:rPr sz="1649" b="1" spc="-66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49" b="1" spc="-4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РАБОТНИКАХ:</a:t>
            </a:r>
            <a:endParaRPr sz="1649">
              <a:latin typeface="Verdana"/>
              <a:cs typeface="Verdana"/>
            </a:endParaRPr>
          </a:p>
          <a:p>
            <a:pPr marL="2656531" indent="-304710">
              <a:spcBef>
                <a:spcPts val="792"/>
              </a:spcBef>
              <a:buChar char="•"/>
              <a:tabLst>
                <a:tab pos="2657578" algn="l"/>
              </a:tabLst>
            </a:pP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Каменщики</a:t>
            </a:r>
            <a:r>
              <a:rPr sz="1649" spc="-5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—</a:t>
            </a:r>
            <a:r>
              <a:rPr sz="1649" spc="-5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1649">
              <a:latin typeface="Verdana"/>
              <a:cs typeface="Verdana"/>
            </a:endParaRPr>
          </a:p>
          <a:p>
            <a:pPr marL="2656531" indent="-304710">
              <a:spcBef>
                <a:spcPts val="330"/>
              </a:spcBef>
              <a:buChar char="•"/>
              <a:tabLst>
                <a:tab pos="2657578" algn="l"/>
              </a:tabLst>
            </a:pP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Сварщики</a:t>
            </a:r>
            <a:r>
              <a:rPr sz="1649" spc="-5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—</a:t>
            </a:r>
            <a:r>
              <a:rPr sz="1649" spc="-4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1649">
              <a:latin typeface="Verdana"/>
              <a:cs typeface="Verdana"/>
            </a:endParaRPr>
          </a:p>
          <a:p>
            <a:pPr marL="2656531" indent="-304710">
              <a:spcBef>
                <a:spcPts val="330"/>
              </a:spcBef>
              <a:buChar char="•"/>
              <a:tabLst>
                <a:tab pos="2657578" algn="l"/>
              </a:tabLst>
            </a:pP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Инженер</a:t>
            </a:r>
            <a:r>
              <a:rPr sz="1649" spc="-4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ПТО</a:t>
            </a:r>
            <a:r>
              <a:rPr sz="1649" spc="-4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—</a:t>
            </a:r>
            <a:r>
              <a:rPr sz="1649" spc="-3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1649">
              <a:latin typeface="Verdana"/>
              <a:cs typeface="Verdana"/>
            </a:endParaRPr>
          </a:p>
          <a:p>
            <a:pPr marL="1878524">
              <a:spcBef>
                <a:spcPts val="1270"/>
              </a:spcBef>
            </a:pP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СТАТУС:</a:t>
            </a:r>
            <a:endParaRPr sz="1649">
              <a:latin typeface="Verdana"/>
              <a:cs typeface="Verdana"/>
            </a:endParaRPr>
          </a:p>
          <a:p>
            <a:pPr marL="2656531" indent="-304710">
              <a:spcBef>
                <a:spcPts val="798"/>
              </a:spcBef>
              <a:buChar char="•"/>
              <a:tabLst>
                <a:tab pos="2657578" algn="l"/>
              </a:tabLst>
            </a:pP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Ищет</a:t>
            </a:r>
            <a:r>
              <a:rPr sz="1649" spc="-9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специалистов</a:t>
            </a:r>
            <a:endParaRPr sz="1649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622404" y="2338380"/>
            <a:ext cx="4266886" cy="376500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>
              <a:spcBef>
                <a:spcPts val="165"/>
              </a:spcBef>
            </a:pPr>
            <a:r>
              <a:rPr sz="2309" b="1" dirty="0">
                <a:solidFill>
                  <a:srgbClr val="FFFFFF"/>
                </a:solidFill>
                <a:latin typeface="Verdana"/>
                <a:cs typeface="Verdana"/>
              </a:rPr>
              <a:t>РАБОТНИК</a:t>
            </a:r>
            <a:r>
              <a:rPr sz="2309" b="1" spc="-132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09" b="1" spc="-8" dirty="0">
                <a:solidFill>
                  <a:srgbClr val="FFFFFF"/>
                </a:solidFill>
                <a:latin typeface="Verdana"/>
                <a:cs typeface="Verdana"/>
              </a:rPr>
              <a:t>(СТРОИТЕЛЬ)</a:t>
            </a:r>
            <a:endParaRPr sz="2309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106465" y="3148347"/>
            <a:ext cx="5746420" cy="1025075"/>
          </a:xfrm>
          <a:prstGeom prst="rect">
            <a:avLst/>
          </a:prstGeom>
        </p:spPr>
        <p:txBody>
          <a:bodyPr vert="horz" wrap="square" lIns="0" tIns="121462" rIns="0" bIns="0" rtlCol="0">
            <a:spAutoFit/>
          </a:bodyPr>
          <a:lstStyle/>
          <a:p>
            <a:pPr>
              <a:spcBef>
                <a:spcPts val="956"/>
              </a:spcBef>
            </a:pPr>
            <a:r>
              <a:rPr sz="1649" b="1" spc="-8" dirty="0">
                <a:solidFill>
                  <a:srgbClr val="FFFFFF"/>
                </a:solidFill>
                <a:latin typeface="Verdana"/>
                <a:cs typeface="Verdana"/>
              </a:rPr>
              <a:t>ОПЫТ</a:t>
            </a:r>
            <a:r>
              <a:rPr sz="1649" b="1" spc="-3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РАБОТЫ</a:t>
            </a:r>
            <a:r>
              <a:rPr sz="1649" b="1" spc="-3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spc="-8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49" b="1" spc="-4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СТРОИТЕЛЬНЫХ</a:t>
            </a:r>
            <a:r>
              <a:rPr sz="1649" b="1" spc="-3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spc="-8" dirty="0">
                <a:solidFill>
                  <a:srgbClr val="FFFFFF"/>
                </a:solidFill>
                <a:latin typeface="Verdana"/>
                <a:cs typeface="Verdana"/>
              </a:rPr>
              <a:t>ОБЪЕКТАХ:</a:t>
            </a:r>
            <a:endParaRPr sz="1649">
              <a:latin typeface="Verdana"/>
              <a:cs typeface="Verdana"/>
            </a:endParaRPr>
          </a:p>
          <a:p>
            <a:pPr marL="776959" indent="-303663">
              <a:spcBef>
                <a:spcPts val="798"/>
              </a:spcBef>
              <a:buChar char="•"/>
              <a:tabLst>
                <a:tab pos="778006" algn="l"/>
              </a:tabLst>
            </a:pP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Социальные</a:t>
            </a:r>
            <a:r>
              <a:rPr sz="1649" spc="-4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объекты</a:t>
            </a:r>
            <a:r>
              <a:rPr sz="1649" spc="-4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—</a:t>
            </a:r>
            <a:r>
              <a:rPr sz="1649" spc="-4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1649">
              <a:latin typeface="Verdana"/>
              <a:cs typeface="Verdana"/>
            </a:endParaRPr>
          </a:p>
          <a:p>
            <a:pPr marL="776959" indent="-303663">
              <a:spcBef>
                <a:spcPts val="330"/>
              </a:spcBef>
              <a:buChar char="•"/>
              <a:tabLst>
                <a:tab pos="778006" algn="l"/>
              </a:tabLst>
            </a:pP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Жилищное</a:t>
            </a:r>
            <a:r>
              <a:rPr sz="1649" spc="-4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строительство</a:t>
            </a:r>
            <a:r>
              <a:rPr sz="1649" spc="-4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—</a:t>
            </a:r>
            <a:r>
              <a:rPr sz="1649" spc="-3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10</a:t>
            </a:r>
            <a:endParaRPr sz="1649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106464" y="4205988"/>
            <a:ext cx="3564289" cy="1034436"/>
          </a:xfrm>
          <a:prstGeom prst="rect">
            <a:avLst/>
          </a:prstGeom>
        </p:spPr>
        <p:txBody>
          <a:bodyPr vert="horz" wrap="square" lIns="0" tIns="121462" rIns="0" bIns="0" rtlCol="0">
            <a:spAutoFit/>
          </a:bodyPr>
          <a:lstStyle/>
          <a:p>
            <a:pPr>
              <a:spcBef>
                <a:spcPts val="956"/>
              </a:spcBef>
            </a:pPr>
            <a:r>
              <a:rPr sz="1649" b="1" spc="-8" dirty="0">
                <a:solidFill>
                  <a:srgbClr val="FFFFFF"/>
                </a:solidFill>
                <a:latin typeface="Verdana"/>
                <a:cs typeface="Verdana"/>
              </a:rPr>
              <a:t>ОБРАЗОВАНИЕ</a:t>
            </a:r>
            <a:endParaRPr sz="1649">
              <a:latin typeface="Verdana"/>
              <a:cs typeface="Verdana"/>
            </a:endParaRPr>
          </a:p>
          <a:p>
            <a:pPr marL="776959" marR="8377" indent="-303663">
              <a:lnSpc>
                <a:spcPct val="116700"/>
              </a:lnSpc>
              <a:spcBef>
                <a:spcPts val="470"/>
              </a:spcBef>
              <a:buChar char="•"/>
              <a:tabLst>
                <a:tab pos="778006" algn="l"/>
              </a:tabLst>
            </a:pP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27080209 Мастер </a:t>
            </a:r>
            <a:r>
              <a:rPr sz="1649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общестроительных работ</a:t>
            </a:r>
            <a:endParaRPr sz="1649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106464" y="5263634"/>
            <a:ext cx="4628131" cy="732815"/>
          </a:xfrm>
          <a:prstGeom prst="rect">
            <a:avLst/>
          </a:prstGeom>
        </p:spPr>
        <p:txBody>
          <a:bodyPr vert="horz" wrap="square" lIns="0" tIns="121462" rIns="0" bIns="0" rtlCol="0">
            <a:spAutoFit/>
          </a:bodyPr>
          <a:lstStyle/>
          <a:p>
            <a:pPr>
              <a:spcBef>
                <a:spcPts val="956"/>
              </a:spcBef>
            </a:pP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КВАЛИФИКАЦИЯ</a:t>
            </a:r>
            <a:r>
              <a:rPr sz="1649" b="1" spc="-7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1649" b="1" spc="-82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СПЕЦИАЛИЗАЦИЯ:</a:t>
            </a:r>
            <a:endParaRPr sz="1649">
              <a:latin typeface="Verdana"/>
              <a:cs typeface="Verdana"/>
            </a:endParaRPr>
          </a:p>
          <a:p>
            <a:pPr marL="776959" indent="-303663">
              <a:spcBef>
                <a:spcPts val="798"/>
              </a:spcBef>
              <a:buChar char="•"/>
              <a:tabLst>
                <a:tab pos="778006" algn="l"/>
              </a:tabLst>
            </a:pP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Каменщик</a:t>
            </a:r>
            <a:r>
              <a:rPr sz="1649" spc="-5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(3</a:t>
            </a:r>
            <a:r>
              <a:rPr sz="1649" spc="-4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разряд)</a:t>
            </a:r>
            <a:endParaRPr sz="1649">
              <a:latin typeface="Verdana"/>
              <a:cs typeface="Verdana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561710" y="4652108"/>
            <a:ext cx="957039" cy="940286"/>
          </a:xfrm>
          <a:custGeom>
            <a:avLst/>
            <a:gdLst/>
            <a:ahLst/>
            <a:cxnLst/>
            <a:rect l="l" t="t" r="r" b="b"/>
            <a:pathLst>
              <a:path w="580390" h="570229">
                <a:moveTo>
                  <a:pt x="347827" y="388988"/>
                </a:moveTo>
                <a:lnTo>
                  <a:pt x="344893" y="386054"/>
                </a:lnTo>
                <a:lnTo>
                  <a:pt x="311365" y="386054"/>
                </a:lnTo>
                <a:lnTo>
                  <a:pt x="308419" y="388988"/>
                </a:lnTo>
                <a:lnTo>
                  <a:pt x="308419" y="392620"/>
                </a:lnTo>
                <a:lnTo>
                  <a:pt x="308419" y="396252"/>
                </a:lnTo>
                <a:lnTo>
                  <a:pt x="311365" y="399186"/>
                </a:lnTo>
                <a:lnTo>
                  <a:pt x="344893" y="399186"/>
                </a:lnTo>
                <a:lnTo>
                  <a:pt x="347827" y="396252"/>
                </a:lnTo>
                <a:lnTo>
                  <a:pt x="347827" y="388988"/>
                </a:lnTo>
                <a:close/>
              </a:path>
              <a:path w="580390" h="570229">
                <a:moveTo>
                  <a:pt x="393814" y="362712"/>
                </a:moveTo>
                <a:lnTo>
                  <a:pt x="390880" y="359765"/>
                </a:lnTo>
                <a:lnTo>
                  <a:pt x="380682" y="359765"/>
                </a:lnTo>
                <a:lnTo>
                  <a:pt x="380682" y="372910"/>
                </a:lnTo>
                <a:lnTo>
                  <a:pt x="380682" y="386041"/>
                </a:lnTo>
                <a:lnTo>
                  <a:pt x="363905" y="386054"/>
                </a:lnTo>
                <a:lnTo>
                  <a:pt x="360972" y="388988"/>
                </a:lnTo>
                <a:lnTo>
                  <a:pt x="360972" y="396240"/>
                </a:lnTo>
                <a:lnTo>
                  <a:pt x="363918" y="399186"/>
                </a:lnTo>
                <a:lnTo>
                  <a:pt x="380682" y="399186"/>
                </a:lnTo>
                <a:lnTo>
                  <a:pt x="380682" y="425450"/>
                </a:lnTo>
                <a:lnTo>
                  <a:pt x="328142" y="425450"/>
                </a:lnTo>
                <a:lnTo>
                  <a:pt x="328142" y="438594"/>
                </a:lnTo>
                <a:lnTo>
                  <a:pt x="328142" y="491147"/>
                </a:lnTo>
                <a:lnTo>
                  <a:pt x="275590" y="491147"/>
                </a:lnTo>
                <a:lnTo>
                  <a:pt x="275590" y="504278"/>
                </a:lnTo>
                <a:lnTo>
                  <a:pt x="275590" y="556831"/>
                </a:lnTo>
                <a:lnTo>
                  <a:pt x="183629" y="556831"/>
                </a:lnTo>
                <a:lnTo>
                  <a:pt x="183629" y="504278"/>
                </a:lnTo>
                <a:lnTo>
                  <a:pt x="275590" y="504278"/>
                </a:lnTo>
                <a:lnTo>
                  <a:pt x="275590" y="491147"/>
                </a:lnTo>
                <a:lnTo>
                  <a:pt x="236181" y="491147"/>
                </a:lnTo>
                <a:lnTo>
                  <a:pt x="236181" y="454875"/>
                </a:lnTo>
                <a:lnTo>
                  <a:pt x="266128" y="454875"/>
                </a:lnTo>
                <a:lnTo>
                  <a:pt x="266128" y="441744"/>
                </a:lnTo>
                <a:lnTo>
                  <a:pt x="236181" y="441744"/>
                </a:lnTo>
                <a:lnTo>
                  <a:pt x="236181" y="438594"/>
                </a:lnTo>
                <a:lnTo>
                  <a:pt x="328142" y="438594"/>
                </a:lnTo>
                <a:lnTo>
                  <a:pt x="328142" y="425450"/>
                </a:lnTo>
                <a:lnTo>
                  <a:pt x="288721" y="425450"/>
                </a:lnTo>
                <a:lnTo>
                  <a:pt x="288721" y="372910"/>
                </a:lnTo>
                <a:lnTo>
                  <a:pt x="380682" y="372910"/>
                </a:lnTo>
                <a:lnTo>
                  <a:pt x="380682" y="359765"/>
                </a:lnTo>
                <a:lnTo>
                  <a:pt x="275590" y="359765"/>
                </a:lnTo>
                <a:lnTo>
                  <a:pt x="275590" y="372910"/>
                </a:lnTo>
                <a:lnTo>
                  <a:pt x="275590" y="425450"/>
                </a:lnTo>
                <a:lnTo>
                  <a:pt x="223037" y="425450"/>
                </a:lnTo>
                <a:lnTo>
                  <a:pt x="223037" y="438594"/>
                </a:lnTo>
                <a:lnTo>
                  <a:pt x="223037" y="491147"/>
                </a:lnTo>
                <a:lnTo>
                  <a:pt x="170484" y="491147"/>
                </a:lnTo>
                <a:lnTo>
                  <a:pt x="170484" y="504266"/>
                </a:lnTo>
                <a:lnTo>
                  <a:pt x="170484" y="556818"/>
                </a:lnTo>
                <a:lnTo>
                  <a:pt x="78524" y="556818"/>
                </a:lnTo>
                <a:lnTo>
                  <a:pt x="78524" y="504266"/>
                </a:lnTo>
                <a:lnTo>
                  <a:pt x="170484" y="504266"/>
                </a:lnTo>
                <a:lnTo>
                  <a:pt x="170484" y="491147"/>
                </a:lnTo>
                <a:lnTo>
                  <a:pt x="131076" y="491147"/>
                </a:lnTo>
                <a:lnTo>
                  <a:pt x="131076" y="438594"/>
                </a:lnTo>
                <a:lnTo>
                  <a:pt x="223037" y="438594"/>
                </a:lnTo>
                <a:lnTo>
                  <a:pt x="223037" y="425450"/>
                </a:lnTo>
                <a:lnTo>
                  <a:pt x="183629" y="425450"/>
                </a:lnTo>
                <a:lnTo>
                  <a:pt x="183629" y="390004"/>
                </a:lnTo>
                <a:lnTo>
                  <a:pt x="231317" y="400151"/>
                </a:lnTo>
                <a:lnTo>
                  <a:pt x="237324" y="397865"/>
                </a:lnTo>
                <a:lnTo>
                  <a:pt x="240830" y="393052"/>
                </a:lnTo>
                <a:lnTo>
                  <a:pt x="243166" y="390004"/>
                </a:lnTo>
                <a:lnTo>
                  <a:pt x="244449" y="388340"/>
                </a:lnTo>
                <a:lnTo>
                  <a:pt x="244627" y="386181"/>
                </a:lnTo>
                <a:lnTo>
                  <a:pt x="244983" y="381939"/>
                </a:lnTo>
                <a:lnTo>
                  <a:pt x="240131" y="372910"/>
                </a:lnTo>
                <a:lnTo>
                  <a:pt x="275590" y="372910"/>
                </a:lnTo>
                <a:lnTo>
                  <a:pt x="275590" y="359765"/>
                </a:lnTo>
                <a:lnTo>
                  <a:pt x="233070" y="359765"/>
                </a:lnTo>
                <a:lnTo>
                  <a:pt x="230949" y="355828"/>
                </a:lnTo>
                <a:lnTo>
                  <a:pt x="230949" y="383654"/>
                </a:lnTo>
                <a:lnTo>
                  <a:pt x="230847" y="384530"/>
                </a:lnTo>
                <a:lnTo>
                  <a:pt x="230327" y="385165"/>
                </a:lnTo>
                <a:lnTo>
                  <a:pt x="229857" y="385838"/>
                </a:lnTo>
                <a:lnTo>
                  <a:pt x="229044" y="386181"/>
                </a:lnTo>
                <a:lnTo>
                  <a:pt x="228168" y="386041"/>
                </a:lnTo>
                <a:lnTo>
                  <a:pt x="170484" y="373786"/>
                </a:lnTo>
                <a:lnTo>
                  <a:pt x="170484" y="387210"/>
                </a:lnTo>
                <a:lnTo>
                  <a:pt x="170484" y="425450"/>
                </a:lnTo>
                <a:lnTo>
                  <a:pt x="117944" y="425450"/>
                </a:lnTo>
                <a:lnTo>
                  <a:pt x="117944" y="438594"/>
                </a:lnTo>
                <a:lnTo>
                  <a:pt x="117944" y="491147"/>
                </a:lnTo>
                <a:lnTo>
                  <a:pt x="25984" y="491147"/>
                </a:lnTo>
                <a:lnTo>
                  <a:pt x="25984" y="438594"/>
                </a:lnTo>
                <a:lnTo>
                  <a:pt x="117944" y="438594"/>
                </a:lnTo>
                <a:lnTo>
                  <a:pt x="117944" y="425450"/>
                </a:lnTo>
                <a:lnTo>
                  <a:pt x="78524" y="425450"/>
                </a:lnTo>
                <a:lnTo>
                  <a:pt x="78524" y="372910"/>
                </a:lnTo>
                <a:lnTo>
                  <a:pt x="103251" y="372910"/>
                </a:lnTo>
                <a:lnTo>
                  <a:pt x="170484" y="387210"/>
                </a:lnTo>
                <a:lnTo>
                  <a:pt x="170484" y="373786"/>
                </a:lnTo>
                <a:lnTo>
                  <a:pt x="166420" y="372910"/>
                </a:lnTo>
                <a:lnTo>
                  <a:pt x="97917" y="358343"/>
                </a:lnTo>
                <a:lnTo>
                  <a:pt x="97421" y="358254"/>
                </a:lnTo>
                <a:lnTo>
                  <a:pt x="97002" y="357898"/>
                </a:lnTo>
                <a:lnTo>
                  <a:pt x="96596" y="356704"/>
                </a:lnTo>
                <a:lnTo>
                  <a:pt x="96735" y="355930"/>
                </a:lnTo>
                <a:lnTo>
                  <a:pt x="97205" y="355358"/>
                </a:lnTo>
                <a:lnTo>
                  <a:pt x="126885" y="315798"/>
                </a:lnTo>
                <a:lnTo>
                  <a:pt x="156895" y="338289"/>
                </a:lnTo>
                <a:lnTo>
                  <a:pt x="161010" y="337705"/>
                </a:lnTo>
                <a:lnTo>
                  <a:pt x="165366" y="331901"/>
                </a:lnTo>
                <a:lnTo>
                  <a:pt x="164769" y="327787"/>
                </a:lnTo>
                <a:lnTo>
                  <a:pt x="148780" y="315798"/>
                </a:lnTo>
                <a:lnTo>
                  <a:pt x="134772" y="305282"/>
                </a:lnTo>
                <a:lnTo>
                  <a:pt x="140677" y="297395"/>
                </a:lnTo>
                <a:lnTo>
                  <a:pt x="164553" y="265557"/>
                </a:lnTo>
                <a:lnTo>
                  <a:pt x="164846" y="265137"/>
                </a:lnTo>
                <a:lnTo>
                  <a:pt x="165493" y="264795"/>
                </a:lnTo>
                <a:lnTo>
                  <a:pt x="166192" y="264782"/>
                </a:lnTo>
                <a:lnTo>
                  <a:pt x="166827" y="264807"/>
                </a:lnTo>
                <a:lnTo>
                  <a:pt x="167297" y="265099"/>
                </a:lnTo>
                <a:lnTo>
                  <a:pt x="167601" y="265709"/>
                </a:lnTo>
                <a:lnTo>
                  <a:pt x="230593" y="382917"/>
                </a:lnTo>
                <a:lnTo>
                  <a:pt x="230949" y="383654"/>
                </a:lnTo>
                <a:lnTo>
                  <a:pt x="230949" y="355828"/>
                </a:lnTo>
                <a:lnTo>
                  <a:pt x="182016" y="264782"/>
                </a:lnTo>
                <a:lnTo>
                  <a:pt x="176733" y="254939"/>
                </a:lnTo>
                <a:lnTo>
                  <a:pt x="172288" y="252056"/>
                </a:lnTo>
                <a:lnTo>
                  <a:pt x="162090" y="251307"/>
                </a:lnTo>
                <a:lnTo>
                  <a:pt x="157048" y="253631"/>
                </a:lnTo>
                <a:lnTo>
                  <a:pt x="153708" y="258152"/>
                </a:lnTo>
                <a:lnTo>
                  <a:pt x="124256" y="297395"/>
                </a:lnTo>
                <a:lnTo>
                  <a:pt x="107988" y="285191"/>
                </a:lnTo>
                <a:lnTo>
                  <a:pt x="106553" y="282105"/>
                </a:lnTo>
                <a:lnTo>
                  <a:pt x="107823" y="259473"/>
                </a:lnTo>
                <a:lnTo>
                  <a:pt x="104419" y="252171"/>
                </a:lnTo>
                <a:lnTo>
                  <a:pt x="98640" y="247840"/>
                </a:lnTo>
                <a:lnTo>
                  <a:pt x="91376" y="242392"/>
                </a:lnTo>
                <a:lnTo>
                  <a:pt x="84620" y="237324"/>
                </a:lnTo>
                <a:lnTo>
                  <a:pt x="92570" y="226745"/>
                </a:lnTo>
                <a:lnTo>
                  <a:pt x="91973" y="222631"/>
                </a:lnTo>
                <a:lnTo>
                  <a:pt x="75946" y="210616"/>
                </a:lnTo>
                <a:lnTo>
                  <a:pt x="75946" y="227012"/>
                </a:lnTo>
                <a:lnTo>
                  <a:pt x="64414" y="242392"/>
                </a:lnTo>
                <a:lnTo>
                  <a:pt x="12573" y="203492"/>
                </a:lnTo>
                <a:lnTo>
                  <a:pt x="11988" y="199390"/>
                </a:lnTo>
                <a:lnTo>
                  <a:pt x="19989" y="188709"/>
                </a:lnTo>
                <a:lnTo>
                  <a:pt x="24104" y="188125"/>
                </a:lnTo>
                <a:lnTo>
                  <a:pt x="75946" y="227012"/>
                </a:lnTo>
                <a:lnTo>
                  <a:pt x="75946" y="210616"/>
                </a:lnTo>
                <a:lnTo>
                  <a:pt x="45986" y="188125"/>
                </a:lnTo>
                <a:lnTo>
                  <a:pt x="34886" y="179793"/>
                </a:lnTo>
                <a:lnTo>
                  <a:pt x="27813" y="176441"/>
                </a:lnTo>
                <a:lnTo>
                  <a:pt x="20269" y="176060"/>
                </a:lnTo>
                <a:lnTo>
                  <a:pt x="13131" y="178536"/>
                </a:lnTo>
                <a:lnTo>
                  <a:pt x="0" y="203492"/>
                </a:lnTo>
                <a:lnTo>
                  <a:pt x="2374" y="210350"/>
                </a:lnTo>
                <a:lnTo>
                  <a:pt x="7581" y="216179"/>
                </a:lnTo>
                <a:lnTo>
                  <a:pt x="62915" y="257695"/>
                </a:lnTo>
                <a:lnTo>
                  <a:pt x="64300" y="258152"/>
                </a:lnTo>
                <a:lnTo>
                  <a:pt x="66040" y="258152"/>
                </a:lnTo>
                <a:lnTo>
                  <a:pt x="66344" y="258127"/>
                </a:lnTo>
                <a:lnTo>
                  <a:pt x="68376" y="257835"/>
                </a:lnTo>
                <a:lnTo>
                  <a:pt x="69938" y="256921"/>
                </a:lnTo>
                <a:lnTo>
                  <a:pt x="76746" y="247840"/>
                </a:lnTo>
                <a:lnTo>
                  <a:pt x="93014" y="260045"/>
                </a:lnTo>
                <a:lnTo>
                  <a:pt x="94449" y="263131"/>
                </a:lnTo>
                <a:lnTo>
                  <a:pt x="93192" y="285762"/>
                </a:lnTo>
                <a:lnTo>
                  <a:pt x="96583" y="293065"/>
                </a:lnTo>
                <a:lnTo>
                  <a:pt x="116382" y="307911"/>
                </a:lnTo>
                <a:lnTo>
                  <a:pt x="84074" y="350989"/>
                </a:lnTo>
                <a:lnTo>
                  <a:pt x="83108" y="355358"/>
                </a:lnTo>
                <a:lnTo>
                  <a:pt x="83172" y="355930"/>
                </a:lnTo>
                <a:lnTo>
                  <a:pt x="84010" y="359765"/>
                </a:lnTo>
                <a:lnTo>
                  <a:pt x="68338" y="359765"/>
                </a:lnTo>
                <a:lnTo>
                  <a:pt x="65392" y="362712"/>
                </a:lnTo>
                <a:lnTo>
                  <a:pt x="65392" y="425450"/>
                </a:lnTo>
                <a:lnTo>
                  <a:pt x="15786" y="425450"/>
                </a:lnTo>
                <a:lnTo>
                  <a:pt x="12839" y="428396"/>
                </a:lnTo>
                <a:lnTo>
                  <a:pt x="12839" y="501332"/>
                </a:lnTo>
                <a:lnTo>
                  <a:pt x="15786" y="504278"/>
                </a:lnTo>
                <a:lnTo>
                  <a:pt x="65392" y="504278"/>
                </a:lnTo>
                <a:lnTo>
                  <a:pt x="65392" y="567016"/>
                </a:lnTo>
                <a:lnTo>
                  <a:pt x="68338" y="569963"/>
                </a:lnTo>
                <a:lnTo>
                  <a:pt x="390880" y="569963"/>
                </a:lnTo>
                <a:lnTo>
                  <a:pt x="393814" y="567016"/>
                </a:lnTo>
                <a:lnTo>
                  <a:pt x="393814" y="556831"/>
                </a:lnTo>
                <a:lnTo>
                  <a:pt x="393814" y="504278"/>
                </a:lnTo>
                <a:lnTo>
                  <a:pt x="393814" y="494080"/>
                </a:lnTo>
                <a:lnTo>
                  <a:pt x="390880" y="491147"/>
                </a:lnTo>
                <a:lnTo>
                  <a:pt x="380682" y="491147"/>
                </a:lnTo>
                <a:lnTo>
                  <a:pt x="380682" y="504278"/>
                </a:lnTo>
                <a:lnTo>
                  <a:pt x="380682" y="556831"/>
                </a:lnTo>
                <a:lnTo>
                  <a:pt x="288721" y="556831"/>
                </a:lnTo>
                <a:lnTo>
                  <a:pt x="288721" y="504278"/>
                </a:lnTo>
                <a:lnTo>
                  <a:pt x="380682" y="504278"/>
                </a:lnTo>
                <a:lnTo>
                  <a:pt x="380682" y="491147"/>
                </a:lnTo>
                <a:lnTo>
                  <a:pt x="341274" y="491147"/>
                </a:lnTo>
                <a:lnTo>
                  <a:pt x="341274" y="438594"/>
                </a:lnTo>
                <a:lnTo>
                  <a:pt x="390880" y="438594"/>
                </a:lnTo>
                <a:lnTo>
                  <a:pt x="393814" y="435648"/>
                </a:lnTo>
                <a:lnTo>
                  <a:pt x="393814" y="372910"/>
                </a:lnTo>
                <a:lnTo>
                  <a:pt x="393814" y="362712"/>
                </a:lnTo>
                <a:close/>
              </a:path>
              <a:path w="580390" h="570229">
                <a:moveTo>
                  <a:pt x="495998" y="441744"/>
                </a:moveTo>
                <a:lnTo>
                  <a:pt x="456463" y="441744"/>
                </a:lnTo>
                <a:lnTo>
                  <a:pt x="456463" y="454875"/>
                </a:lnTo>
                <a:lnTo>
                  <a:pt x="495998" y="454875"/>
                </a:lnTo>
                <a:lnTo>
                  <a:pt x="495998" y="441744"/>
                </a:lnTo>
                <a:close/>
              </a:path>
              <a:path w="580390" h="570229">
                <a:moveTo>
                  <a:pt x="579831" y="532130"/>
                </a:moveTo>
                <a:lnTo>
                  <a:pt x="565823" y="425450"/>
                </a:lnTo>
                <a:lnTo>
                  <a:pt x="547573" y="368300"/>
                </a:lnTo>
                <a:lnTo>
                  <a:pt x="514959" y="339090"/>
                </a:lnTo>
                <a:lnTo>
                  <a:pt x="498627" y="331470"/>
                </a:lnTo>
                <a:lnTo>
                  <a:pt x="498297" y="331470"/>
                </a:lnTo>
                <a:lnTo>
                  <a:pt x="467791" y="321310"/>
                </a:lnTo>
                <a:lnTo>
                  <a:pt x="440753" y="312420"/>
                </a:lnTo>
                <a:lnTo>
                  <a:pt x="421233" y="307340"/>
                </a:lnTo>
                <a:lnTo>
                  <a:pt x="421233" y="298450"/>
                </a:lnTo>
                <a:lnTo>
                  <a:pt x="421233" y="292100"/>
                </a:lnTo>
                <a:lnTo>
                  <a:pt x="421233" y="290830"/>
                </a:lnTo>
                <a:lnTo>
                  <a:pt x="435762" y="276860"/>
                </a:lnTo>
                <a:lnTo>
                  <a:pt x="446608" y="260350"/>
                </a:lnTo>
                <a:lnTo>
                  <a:pt x="453402" y="242570"/>
                </a:lnTo>
                <a:lnTo>
                  <a:pt x="455777" y="222250"/>
                </a:lnTo>
                <a:lnTo>
                  <a:pt x="455777" y="209550"/>
                </a:lnTo>
                <a:lnTo>
                  <a:pt x="458216" y="210820"/>
                </a:lnTo>
                <a:lnTo>
                  <a:pt x="463423" y="210820"/>
                </a:lnTo>
                <a:lnTo>
                  <a:pt x="472109" y="209550"/>
                </a:lnTo>
                <a:lnTo>
                  <a:pt x="479209" y="204470"/>
                </a:lnTo>
                <a:lnTo>
                  <a:pt x="483997" y="198120"/>
                </a:lnTo>
                <a:lnTo>
                  <a:pt x="484238" y="196850"/>
                </a:lnTo>
                <a:lnTo>
                  <a:pt x="485749" y="189230"/>
                </a:lnTo>
                <a:lnTo>
                  <a:pt x="485749" y="163830"/>
                </a:lnTo>
                <a:lnTo>
                  <a:pt x="484238" y="160020"/>
                </a:lnTo>
                <a:lnTo>
                  <a:pt x="483743" y="158750"/>
                </a:lnTo>
                <a:lnTo>
                  <a:pt x="480187" y="154940"/>
                </a:lnTo>
                <a:lnTo>
                  <a:pt x="480974" y="153670"/>
                </a:lnTo>
                <a:lnTo>
                  <a:pt x="482549" y="151130"/>
                </a:lnTo>
                <a:lnTo>
                  <a:pt x="483438" y="147320"/>
                </a:lnTo>
                <a:lnTo>
                  <a:pt x="483743" y="146050"/>
                </a:lnTo>
                <a:lnTo>
                  <a:pt x="483844" y="128270"/>
                </a:lnTo>
                <a:lnTo>
                  <a:pt x="483895" y="127000"/>
                </a:lnTo>
                <a:lnTo>
                  <a:pt x="481787" y="120650"/>
                </a:lnTo>
                <a:lnTo>
                  <a:pt x="477723" y="115570"/>
                </a:lnTo>
                <a:lnTo>
                  <a:pt x="475729" y="114300"/>
                </a:lnTo>
                <a:lnTo>
                  <a:pt x="473151" y="111760"/>
                </a:lnTo>
                <a:lnTo>
                  <a:pt x="471589" y="111760"/>
                </a:lnTo>
                <a:lnTo>
                  <a:pt x="471589" y="165100"/>
                </a:lnTo>
                <a:lnTo>
                  <a:pt x="471347" y="167640"/>
                </a:lnTo>
                <a:lnTo>
                  <a:pt x="471233" y="189230"/>
                </a:lnTo>
                <a:lnTo>
                  <a:pt x="470928" y="193040"/>
                </a:lnTo>
                <a:lnTo>
                  <a:pt x="467944" y="195580"/>
                </a:lnTo>
                <a:lnTo>
                  <a:pt x="459994" y="196850"/>
                </a:lnTo>
                <a:lnTo>
                  <a:pt x="456298" y="193040"/>
                </a:lnTo>
                <a:lnTo>
                  <a:pt x="455968" y="189230"/>
                </a:lnTo>
                <a:lnTo>
                  <a:pt x="455930" y="168910"/>
                </a:lnTo>
                <a:lnTo>
                  <a:pt x="455930" y="167640"/>
                </a:lnTo>
                <a:lnTo>
                  <a:pt x="456298" y="163830"/>
                </a:lnTo>
                <a:lnTo>
                  <a:pt x="459994" y="160020"/>
                </a:lnTo>
                <a:lnTo>
                  <a:pt x="468426" y="161290"/>
                </a:lnTo>
                <a:lnTo>
                  <a:pt x="471589" y="165100"/>
                </a:lnTo>
                <a:lnTo>
                  <a:pt x="471589" y="111760"/>
                </a:lnTo>
                <a:lnTo>
                  <a:pt x="470306" y="111760"/>
                </a:lnTo>
                <a:lnTo>
                  <a:pt x="469392" y="105625"/>
                </a:lnTo>
                <a:lnTo>
                  <a:pt x="469392" y="143510"/>
                </a:lnTo>
                <a:lnTo>
                  <a:pt x="468845" y="146050"/>
                </a:lnTo>
                <a:lnTo>
                  <a:pt x="467702" y="147320"/>
                </a:lnTo>
                <a:lnTo>
                  <a:pt x="463575" y="147320"/>
                </a:lnTo>
                <a:lnTo>
                  <a:pt x="457682" y="146050"/>
                </a:lnTo>
                <a:lnTo>
                  <a:pt x="451967" y="148590"/>
                </a:lnTo>
                <a:lnTo>
                  <a:pt x="447763" y="153670"/>
                </a:lnTo>
                <a:lnTo>
                  <a:pt x="441299" y="153670"/>
                </a:lnTo>
                <a:lnTo>
                  <a:pt x="441299" y="167640"/>
                </a:lnTo>
                <a:lnTo>
                  <a:pt x="441299" y="222250"/>
                </a:lnTo>
                <a:lnTo>
                  <a:pt x="435813" y="248920"/>
                </a:lnTo>
                <a:lnTo>
                  <a:pt x="420928" y="271780"/>
                </a:lnTo>
                <a:lnTo>
                  <a:pt x="398856" y="287020"/>
                </a:lnTo>
                <a:lnTo>
                  <a:pt x="371843" y="292100"/>
                </a:lnTo>
                <a:lnTo>
                  <a:pt x="350735" y="292100"/>
                </a:lnTo>
                <a:lnTo>
                  <a:pt x="323684" y="287020"/>
                </a:lnTo>
                <a:lnTo>
                  <a:pt x="301586" y="271780"/>
                </a:lnTo>
                <a:lnTo>
                  <a:pt x="286664" y="248920"/>
                </a:lnTo>
                <a:lnTo>
                  <a:pt x="281165" y="222250"/>
                </a:lnTo>
                <a:lnTo>
                  <a:pt x="281165" y="209550"/>
                </a:lnTo>
                <a:lnTo>
                  <a:pt x="281165" y="196850"/>
                </a:lnTo>
                <a:lnTo>
                  <a:pt x="281165" y="167640"/>
                </a:lnTo>
                <a:lnTo>
                  <a:pt x="441299" y="167640"/>
                </a:lnTo>
                <a:lnTo>
                  <a:pt x="441299" y="153670"/>
                </a:lnTo>
                <a:lnTo>
                  <a:pt x="274802" y="153670"/>
                </a:lnTo>
                <a:lnTo>
                  <a:pt x="269659" y="147320"/>
                </a:lnTo>
                <a:lnTo>
                  <a:pt x="266928" y="146862"/>
                </a:lnTo>
                <a:lnTo>
                  <a:pt x="266928" y="165100"/>
                </a:lnTo>
                <a:lnTo>
                  <a:pt x="266712" y="167640"/>
                </a:lnTo>
                <a:lnTo>
                  <a:pt x="266611" y="189230"/>
                </a:lnTo>
                <a:lnTo>
                  <a:pt x="266306" y="193040"/>
                </a:lnTo>
                <a:lnTo>
                  <a:pt x="263334" y="195580"/>
                </a:lnTo>
                <a:lnTo>
                  <a:pt x="255371" y="196850"/>
                </a:lnTo>
                <a:lnTo>
                  <a:pt x="251663" y="193040"/>
                </a:lnTo>
                <a:lnTo>
                  <a:pt x="251333" y="189230"/>
                </a:lnTo>
                <a:lnTo>
                  <a:pt x="251282" y="168910"/>
                </a:lnTo>
                <a:lnTo>
                  <a:pt x="251333" y="167640"/>
                </a:lnTo>
                <a:lnTo>
                  <a:pt x="251663" y="163830"/>
                </a:lnTo>
                <a:lnTo>
                  <a:pt x="255371" y="160020"/>
                </a:lnTo>
                <a:lnTo>
                  <a:pt x="263817" y="161290"/>
                </a:lnTo>
                <a:lnTo>
                  <a:pt x="266928" y="165100"/>
                </a:lnTo>
                <a:lnTo>
                  <a:pt x="266928" y="146862"/>
                </a:lnTo>
                <a:lnTo>
                  <a:pt x="262229" y="146050"/>
                </a:lnTo>
                <a:lnTo>
                  <a:pt x="255054" y="147320"/>
                </a:lnTo>
                <a:lnTo>
                  <a:pt x="253847" y="146050"/>
                </a:lnTo>
                <a:lnTo>
                  <a:pt x="253288" y="143510"/>
                </a:lnTo>
                <a:lnTo>
                  <a:pt x="253479" y="142240"/>
                </a:lnTo>
                <a:lnTo>
                  <a:pt x="253377" y="130810"/>
                </a:lnTo>
                <a:lnTo>
                  <a:pt x="253949" y="128270"/>
                </a:lnTo>
                <a:lnTo>
                  <a:pt x="255193" y="125730"/>
                </a:lnTo>
                <a:lnTo>
                  <a:pt x="263080" y="125730"/>
                </a:lnTo>
                <a:lnTo>
                  <a:pt x="266369" y="123190"/>
                </a:lnTo>
                <a:lnTo>
                  <a:pt x="266369" y="118110"/>
                </a:lnTo>
                <a:lnTo>
                  <a:pt x="267195" y="106680"/>
                </a:lnTo>
                <a:lnTo>
                  <a:pt x="272249" y="82550"/>
                </a:lnTo>
                <a:lnTo>
                  <a:pt x="285343" y="53340"/>
                </a:lnTo>
                <a:lnTo>
                  <a:pt x="310324" y="27940"/>
                </a:lnTo>
                <a:lnTo>
                  <a:pt x="310286" y="60960"/>
                </a:lnTo>
                <a:lnTo>
                  <a:pt x="310553" y="62230"/>
                </a:lnTo>
                <a:lnTo>
                  <a:pt x="358317" y="88900"/>
                </a:lnTo>
                <a:lnTo>
                  <a:pt x="380352" y="85090"/>
                </a:lnTo>
                <a:lnTo>
                  <a:pt x="406349" y="60960"/>
                </a:lnTo>
                <a:lnTo>
                  <a:pt x="406349" y="25400"/>
                </a:lnTo>
                <a:lnTo>
                  <a:pt x="434822" y="49530"/>
                </a:lnTo>
                <a:lnTo>
                  <a:pt x="449694" y="80010"/>
                </a:lnTo>
                <a:lnTo>
                  <a:pt x="455383" y="106680"/>
                </a:lnTo>
                <a:lnTo>
                  <a:pt x="456298" y="118110"/>
                </a:lnTo>
                <a:lnTo>
                  <a:pt x="456298" y="123190"/>
                </a:lnTo>
                <a:lnTo>
                  <a:pt x="459574" y="125730"/>
                </a:lnTo>
                <a:lnTo>
                  <a:pt x="467474" y="125730"/>
                </a:lnTo>
                <a:lnTo>
                  <a:pt x="468693" y="128270"/>
                </a:lnTo>
                <a:lnTo>
                  <a:pt x="469277" y="130810"/>
                </a:lnTo>
                <a:lnTo>
                  <a:pt x="469188" y="142240"/>
                </a:lnTo>
                <a:lnTo>
                  <a:pt x="469392" y="143510"/>
                </a:lnTo>
                <a:lnTo>
                  <a:pt x="469392" y="105625"/>
                </a:lnTo>
                <a:lnTo>
                  <a:pt x="466902" y="88900"/>
                </a:lnTo>
                <a:lnTo>
                  <a:pt x="456730" y="59690"/>
                </a:lnTo>
                <a:lnTo>
                  <a:pt x="436270" y="29210"/>
                </a:lnTo>
                <a:lnTo>
                  <a:pt x="430542" y="25400"/>
                </a:lnTo>
                <a:lnTo>
                  <a:pt x="415302" y="15240"/>
                </a:lnTo>
                <a:lnTo>
                  <a:pt x="401955" y="6350"/>
                </a:lnTo>
                <a:lnTo>
                  <a:pt x="401612" y="6350"/>
                </a:lnTo>
                <a:lnTo>
                  <a:pt x="391655" y="3835"/>
                </a:lnTo>
                <a:lnTo>
                  <a:pt x="391655" y="19050"/>
                </a:lnTo>
                <a:lnTo>
                  <a:pt x="391655" y="58420"/>
                </a:lnTo>
                <a:lnTo>
                  <a:pt x="386524" y="63500"/>
                </a:lnTo>
                <a:lnTo>
                  <a:pt x="380301" y="68580"/>
                </a:lnTo>
                <a:lnTo>
                  <a:pt x="373240" y="72390"/>
                </a:lnTo>
                <a:lnTo>
                  <a:pt x="365569" y="73660"/>
                </a:lnTo>
                <a:lnTo>
                  <a:pt x="365569" y="15240"/>
                </a:lnTo>
                <a:lnTo>
                  <a:pt x="372186" y="15240"/>
                </a:lnTo>
                <a:lnTo>
                  <a:pt x="391655" y="19050"/>
                </a:lnTo>
                <a:lnTo>
                  <a:pt x="391655" y="3835"/>
                </a:lnTo>
                <a:lnTo>
                  <a:pt x="381558" y="1270"/>
                </a:lnTo>
                <a:lnTo>
                  <a:pt x="371284" y="0"/>
                </a:lnTo>
                <a:lnTo>
                  <a:pt x="356692" y="0"/>
                </a:lnTo>
                <a:lnTo>
                  <a:pt x="350939" y="685"/>
                </a:lnTo>
                <a:lnTo>
                  <a:pt x="350939" y="15240"/>
                </a:lnTo>
                <a:lnTo>
                  <a:pt x="350939" y="73660"/>
                </a:lnTo>
                <a:lnTo>
                  <a:pt x="343268" y="71120"/>
                </a:lnTo>
                <a:lnTo>
                  <a:pt x="336219" y="68580"/>
                </a:lnTo>
                <a:lnTo>
                  <a:pt x="329996" y="63500"/>
                </a:lnTo>
                <a:lnTo>
                  <a:pt x="324853" y="58420"/>
                </a:lnTo>
                <a:lnTo>
                  <a:pt x="324853" y="27940"/>
                </a:lnTo>
                <a:lnTo>
                  <a:pt x="324853" y="20320"/>
                </a:lnTo>
                <a:lnTo>
                  <a:pt x="350939" y="15240"/>
                </a:lnTo>
                <a:lnTo>
                  <a:pt x="350939" y="685"/>
                </a:lnTo>
                <a:lnTo>
                  <a:pt x="335241" y="2540"/>
                </a:lnTo>
                <a:lnTo>
                  <a:pt x="324802" y="5080"/>
                </a:lnTo>
                <a:lnTo>
                  <a:pt x="314655" y="8890"/>
                </a:lnTo>
                <a:lnTo>
                  <a:pt x="314210" y="8890"/>
                </a:lnTo>
                <a:lnTo>
                  <a:pt x="283159" y="31750"/>
                </a:lnTo>
                <a:lnTo>
                  <a:pt x="264515" y="62230"/>
                </a:lnTo>
                <a:lnTo>
                  <a:pt x="255117" y="90170"/>
                </a:lnTo>
                <a:lnTo>
                  <a:pt x="251815" y="111760"/>
                </a:lnTo>
                <a:lnTo>
                  <a:pt x="248983" y="113030"/>
                </a:lnTo>
                <a:lnTo>
                  <a:pt x="246418" y="114300"/>
                </a:lnTo>
                <a:lnTo>
                  <a:pt x="244398" y="115570"/>
                </a:lnTo>
                <a:lnTo>
                  <a:pt x="240525" y="120650"/>
                </a:lnTo>
                <a:lnTo>
                  <a:pt x="238582" y="127000"/>
                </a:lnTo>
                <a:lnTo>
                  <a:pt x="238785" y="130810"/>
                </a:lnTo>
                <a:lnTo>
                  <a:pt x="238823" y="146050"/>
                </a:lnTo>
                <a:lnTo>
                  <a:pt x="240017" y="151130"/>
                </a:lnTo>
                <a:lnTo>
                  <a:pt x="242404" y="154940"/>
                </a:lnTo>
                <a:lnTo>
                  <a:pt x="238823" y="158750"/>
                </a:lnTo>
                <a:lnTo>
                  <a:pt x="236829" y="163830"/>
                </a:lnTo>
                <a:lnTo>
                  <a:pt x="236829" y="189230"/>
                </a:lnTo>
                <a:lnTo>
                  <a:pt x="238582" y="198120"/>
                </a:lnTo>
                <a:lnTo>
                  <a:pt x="243370" y="204470"/>
                </a:lnTo>
                <a:lnTo>
                  <a:pt x="250456" y="209550"/>
                </a:lnTo>
                <a:lnTo>
                  <a:pt x="259143" y="210820"/>
                </a:lnTo>
                <a:lnTo>
                  <a:pt x="264337" y="210820"/>
                </a:lnTo>
                <a:lnTo>
                  <a:pt x="266814" y="209550"/>
                </a:lnTo>
                <a:lnTo>
                  <a:pt x="266814" y="222250"/>
                </a:lnTo>
                <a:lnTo>
                  <a:pt x="269189" y="242570"/>
                </a:lnTo>
                <a:lnTo>
                  <a:pt x="276098" y="260350"/>
                </a:lnTo>
                <a:lnTo>
                  <a:pt x="287159" y="276860"/>
                </a:lnTo>
                <a:lnTo>
                  <a:pt x="301967" y="290830"/>
                </a:lnTo>
                <a:lnTo>
                  <a:pt x="301967" y="307340"/>
                </a:lnTo>
                <a:lnTo>
                  <a:pt x="295402" y="308610"/>
                </a:lnTo>
                <a:lnTo>
                  <a:pt x="286880" y="311150"/>
                </a:lnTo>
                <a:lnTo>
                  <a:pt x="276834" y="313690"/>
                </a:lnTo>
                <a:lnTo>
                  <a:pt x="265671" y="317500"/>
                </a:lnTo>
                <a:lnTo>
                  <a:pt x="264490" y="317500"/>
                </a:lnTo>
                <a:lnTo>
                  <a:pt x="258216" y="320040"/>
                </a:lnTo>
                <a:lnTo>
                  <a:pt x="251231" y="321310"/>
                </a:lnTo>
                <a:lnTo>
                  <a:pt x="230149" y="328930"/>
                </a:lnTo>
                <a:lnTo>
                  <a:pt x="225996" y="331470"/>
                </a:lnTo>
                <a:lnTo>
                  <a:pt x="229463" y="334010"/>
                </a:lnTo>
                <a:lnTo>
                  <a:pt x="232549" y="339090"/>
                </a:lnTo>
                <a:lnTo>
                  <a:pt x="235191" y="342900"/>
                </a:lnTo>
                <a:lnTo>
                  <a:pt x="258546" y="335280"/>
                </a:lnTo>
                <a:lnTo>
                  <a:pt x="258546" y="351790"/>
                </a:lnTo>
                <a:lnTo>
                  <a:pt x="270281" y="351790"/>
                </a:lnTo>
                <a:lnTo>
                  <a:pt x="273431" y="353060"/>
                </a:lnTo>
                <a:lnTo>
                  <a:pt x="273431" y="335280"/>
                </a:lnTo>
                <a:lnTo>
                  <a:pt x="273431" y="330200"/>
                </a:lnTo>
                <a:lnTo>
                  <a:pt x="283692" y="327660"/>
                </a:lnTo>
                <a:lnTo>
                  <a:pt x="292823" y="323850"/>
                </a:lnTo>
                <a:lnTo>
                  <a:pt x="300469" y="322580"/>
                </a:lnTo>
                <a:lnTo>
                  <a:pt x="306260" y="321310"/>
                </a:lnTo>
                <a:lnTo>
                  <a:pt x="329907" y="350520"/>
                </a:lnTo>
                <a:lnTo>
                  <a:pt x="333933" y="350520"/>
                </a:lnTo>
                <a:lnTo>
                  <a:pt x="337845" y="351790"/>
                </a:lnTo>
                <a:lnTo>
                  <a:pt x="346049" y="351790"/>
                </a:lnTo>
                <a:lnTo>
                  <a:pt x="348500" y="350520"/>
                </a:lnTo>
                <a:lnTo>
                  <a:pt x="325437" y="321310"/>
                </a:lnTo>
                <a:lnTo>
                  <a:pt x="316420" y="309880"/>
                </a:lnTo>
                <a:lnTo>
                  <a:pt x="316420" y="299720"/>
                </a:lnTo>
                <a:lnTo>
                  <a:pt x="333171" y="304800"/>
                </a:lnTo>
                <a:lnTo>
                  <a:pt x="341896" y="306070"/>
                </a:lnTo>
                <a:lnTo>
                  <a:pt x="380834" y="306070"/>
                </a:lnTo>
                <a:lnTo>
                  <a:pt x="389699" y="304800"/>
                </a:lnTo>
                <a:lnTo>
                  <a:pt x="398373" y="302260"/>
                </a:lnTo>
                <a:lnTo>
                  <a:pt x="403961" y="299720"/>
                </a:lnTo>
                <a:lnTo>
                  <a:pt x="406755" y="298450"/>
                </a:lnTo>
                <a:lnTo>
                  <a:pt x="406755" y="309880"/>
                </a:lnTo>
                <a:lnTo>
                  <a:pt x="374307" y="350520"/>
                </a:lnTo>
                <a:lnTo>
                  <a:pt x="382168" y="350520"/>
                </a:lnTo>
                <a:lnTo>
                  <a:pt x="386715" y="351790"/>
                </a:lnTo>
                <a:lnTo>
                  <a:pt x="390550" y="354330"/>
                </a:lnTo>
                <a:lnTo>
                  <a:pt x="416852" y="321310"/>
                </a:lnTo>
                <a:lnTo>
                  <a:pt x="422554" y="322580"/>
                </a:lnTo>
                <a:lnTo>
                  <a:pt x="430060" y="323850"/>
                </a:lnTo>
                <a:lnTo>
                  <a:pt x="439026" y="326390"/>
                </a:lnTo>
                <a:lnTo>
                  <a:pt x="449072" y="330200"/>
                </a:lnTo>
                <a:lnTo>
                  <a:pt x="449237" y="414020"/>
                </a:lnTo>
                <a:lnTo>
                  <a:pt x="402704" y="414020"/>
                </a:lnTo>
                <a:lnTo>
                  <a:pt x="403453" y="417830"/>
                </a:lnTo>
                <a:lnTo>
                  <a:pt x="403771" y="422910"/>
                </a:lnTo>
                <a:lnTo>
                  <a:pt x="403606" y="426720"/>
                </a:lnTo>
                <a:lnTo>
                  <a:pt x="403352" y="429260"/>
                </a:lnTo>
                <a:lnTo>
                  <a:pt x="460336" y="429260"/>
                </a:lnTo>
                <a:lnTo>
                  <a:pt x="463626" y="425450"/>
                </a:lnTo>
                <a:lnTo>
                  <a:pt x="463626" y="335280"/>
                </a:lnTo>
                <a:lnTo>
                  <a:pt x="469887" y="336550"/>
                </a:lnTo>
                <a:lnTo>
                  <a:pt x="488518" y="344170"/>
                </a:lnTo>
                <a:lnTo>
                  <a:pt x="488518" y="422910"/>
                </a:lnTo>
                <a:lnTo>
                  <a:pt x="491197" y="425450"/>
                </a:lnTo>
                <a:lnTo>
                  <a:pt x="494830" y="425450"/>
                </a:lnTo>
                <a:lnTo>
                  <a:pt x="498398" y="426720"/>
                </a:lnTo>
                <a:lnTo>
                  <a:pt x="504545" y="430530"/>
                </a:lnTo>
                <a:lnTo>
                  <a:pt x="510349" y="438150"/>
                </a:lnTo>
                <a:lnTo>
                  <a:pt x="512940" y="452120"/>
                </a:lnTo>
                <a:lnTo>
                  <a:pt x="512940" y="525780"/>
                </a:lnTo>
                <a:lnTo>
                  <a:pt x="403491" y="525780"/>
                </a:lnTo>
                <a:lnTo>
                  <a:pt x="403606" y="533400"/>
                </a:lnTo>
                <a:lnTo>
                  <a:pt x="403491" y="535940"/>
                </a:lnTo>
                <a:lnTo>
                  <a:pt x="403288" y="538480"/>
                </a:lnTo>
                <a:lnTo>
                  <a:pt x="402996" y="539750"/>
                </a:lnTo>
                <a:lnTo>
                  <a:pt x="524319" y="539750"/>
                </a:lnTo>
                <a:lnTo>
                  <a:pt x="527570" y="537210"/>
                </a:lnTo>
                <a:lnTo>
                  <a:pt x="527570" y="450850"/>
                </a:lnTo>
                <a:lnTo>
                  <a:pt x="525272" y="435610"/>
                </a:lnTo>
                <a:lnTo>
                  <a:pt x="519417" y="425450"/>
                </a:lnTo>
                <a:lnTo>
                  <a:pt x="511543" y="417830"/>
                </a:lnTo>
                <a:lnTo>
                  <a:pt x="503174" y="412750"/>
                </a:lnTo>
                <a:lnTo>
                  <a:pt x="503174" y="349250"/>
                </a:lnTo>
                <a:lnTo>
                  <a:pt x="534022" y="373380"/>
                </a:lnTo>
                <a:lnTo>
                  <a:pt x="548411" y="412750"/>
                </a:lnTo>
                <a:lnTo>
                  <a:pt x="565188" y="533400"/>
                </a:lnTo>
                <a:lnTo>
                  <a:pt x="579831" y="5321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48" name="object 48"/>
          <p:cNvSpPr/>
          <p:nvPr/>
        </p:nvSpPr>
        <p:spPr>
          <a:xfrm>
            <a:off x="8688175" y="4750051"/>
            <a:ext cx="957039" cy="940286"/>
          </a:xfrm>
          <a:custGeom>
            <a:avLst/>
            <a:gdLst/>
            <a:ahLst/>
            <a:cxnLst/>
            <a:rect l="l" t="t" r="r" b="b"/>
            <a:pathLst>
              <a:path w="580389" h="570229">
                <a:moveTo>
                  <a:pt x="347840" y="388988"/>
                </a:moveTo>
                <a:lnTo>
                  <a:pt x="344906" y="386054"/>
                </a:lnTo>
                <a:lnTo>
                  <a:pt x="311378" y="386054"/>
                </a:lnTo>
                <a:lnTo>
                  <a:pt x="308432" y="388988"/>
                </a:lnTo>
                <a:lnTo>
                  <a:pt x="308432" y="392620"/>
                </a:lnTo>
                <a:lnTo>
                  <a:pt x="308432" y="396252"/>
                </a:lnTo>
                <a:lnTo>
                  <a:pt x="311378" y="399186"/>
                </a:lnTo>
                <a:lnTo>
                  <a:pt x="344906" y="399186"/>
                </a:lnTo>
                <a:lnTo>
                  <a:pt x="347840" y="396252"/>
                </a:lnTo>
                <a:lnTo>
                  <a:pt x="347840" y="388988"/>
                </a:lnTo>
                <a:close/>
              </a:path>
              <a:path w="580389" h="570229">
                <a:moveTo>
                  <a:pt x="393814" y="362724"/>
                </a:moveTo>
                <a:lnTo>
                  <a:pt x="390880" y="359778"/>
                </a:lnTo>
                <a:lnTo>
                  <a:pt x="380682" y="359778"/>
                </a:lnTo>
                <a:lnTo>
                  <a:pt x="380682" y="372922"/>
                </a:lnTo>
                <a:lnTo>
                  <a:pt x="380682" y="386054"/>
                </a:lnTo>
                <a:lnTo>
                  <a:pt x="363905" y="386067"/>
                </a:lnTo>
                <a:lnTo>
                  <a:pt x="360972" y="389001"/>
                </a:lnTo>
                <a:lnTo>
                  <a:pt x="360972" y="396252"/>
                </a:lnTo>
                <a:lnTo>
                  <a:pt x="363918" y="399199"/>
                </a:lnTo>
                <a:lnTo>
                  <a:pt x="380682" y="399199"/>
                </a:lnTo>
                <a:lnTo>
                  <a:pt x="380682" y="425462"/>
                </a:lnTo>
                <a:lnTo>
                  <a:pt x="328129" y="425462"/>
                </a:lnTo>
                <a:lnTo>
                  <a:pt x="328129" y="438607"/>
                </a:lnTo>
                <a:lnTo>
                  <a:pt x="328129" y="491159"/>
                </a:lnTo>
                <a:lnTo>
                  <a:pt x="275590" y="491159"/>
                </a:lnTo>
                <a:lnTo>
                  <a:pt x="275590" y="504291"/>
                </a:lnTo>
                <a:lnTo>
                  <a:pt x="275590" y="556844"/>
                </a:lnTo>
                <a:lnTo>
                  <a:pt x="183629" y="556844"/>
                </a:lnTo>
                <a:lnTo>
                  <a:pt x="183629" y="504291"/>
                </a:lnTo>
                <a:lnTo>
                  <a:pt x="275590" y="504291"/>
                </a:lnTo>
                <a:lnTo>
                  <a:pt x="275590" y="491159"/>
                </a:lnTo>
                <a:lnTo>
                  <a:pt x="236169" y="491159"/>
                </a:lnTo>
                <a:lnTo>
                  <a:pt x="236169" y="454875"/>
                </a:lnTo>
                <a:lnTo>
                  <a:pt x="266128" y="454875"/>
                </a:lnTo>
                <a:lnTo>
                  <a:pt x="266128" y="441744"/>
                </a:lnTo>
                <a:lnTo>
                  <a:pt x="236169" y="441744"/>
                </a:lnTo>
                <a:lnTo>
                  <a:pt x="236169" y="438607"/>
                </a:lnTo>
                <a:lnTo>
                  <a:pt x="328129" y="438607"/>
                </a:lnTo>
                <a:lnTo>
                  <a:pt x="328129" y="425462"/>
                </a:lnTo>
                <a:lnTo>
                  <a:pt x="288721" y="425462"/>
                </a:lnTo>
                <a:lnTo>
                  <a:pt x="288721" y="372922"/>
                </a:lnTo>
                <a:lnTo>
                  <a:pt x="380682" y="372922"/>
                </a:lnTo>
                <a:lnTo>
                  <a:pt x="380682" y="359778"/>
                </a:lnTo>
                <a:lnTo>
                  <a:pt x="275590" y="359778"/>
                </a:lnTo>
                <a:lnTo>
                  <a:pt x="275590" y="372922"/>
                </a:lnTo>
                <a:lnTo>
                  <a:pt x="275590" y="425462"/>
                </a:lnTo>
                <a:lnTo>
                  <a:pt x="223037" y="425462"/>
                </a:lnTo>
                <a:lnTo>
                  <a:pt x="223037" y="438607"/>
                </a:lnTo>
                <a:lnTo>
                  <a:pt x="223037" y="491159"/>
                </a:lnTo>
                <a:lnTo>
                  <a:pt x="170484" y="491159"/>
                </a:lnTo>
                <a:lnTo>
                  <a:pt x="170484" y="504278"/>
                </a:lnTo>
                <a:lnTo>
                  <a:pt x="170484" y="556831"/>
                </a:lnTo>
                <a:lnTo>
                  <a:pt x="78524" y="556831"/>
                </a:lnTo>
                <a:lnTo>
                  <a:pt x="78524" y="504278"/>
                </a:lnTo>
                <a:lnTo>
                  <a:pt x="170484" y="504278"/>
                </a:lnTo>
                <a:lnTo>
                  <a:pt x="170484" y="491159"/>
                </a:lnTo>
                <a:lnTo>
                  <a:pt x="131076" y="491159"/>
                </a:lnTo>
                <a:lnTo>
                  <a:pt x="131076" y="438607"/>
                </a:lnTo>
                <a:lnTo>
                  <a:pt x="223037" y="438607"/>
                </a:lnTo>
                <a:lnTo>
                  <a:pt x="223037" y="425462"/>
                </a:lnTo>
                <a:lnTo>
                  <a:pt x="183629" y="425462"/>
                </a:lnTo>
                <a:lnTo>
                  <a:pt x="183629" y="390017"/>
                </a:lnTo>
                <a:lnTo>
                  <a:pt x="231317" y="400164"/>
                </a:lnTo>
                <a:lnTo>
                  <a:pt x="237324" y="397878"/>
                </a:lnTo>
                <a:lnTo>
                  <a:pt x="240830" y="393065"/>
                </a:lnTo>
                <a:lnTo>
                  <a:pt x="243166" y="390017"/>
                </a:lnTo>
                <a:lnTo>
                  <a:pt x="244449" y="388353"/>
                </a:lnTo>
                <a:lnTo>
                  <a:pt x="244627" y="386194"/>
                </a:lnTo>
                <a:lnTo>
                  <a:pt x="244983" y="381952"/>
                </a:lnTo>
                <a:lnTo>
                  <a:pt x="240131" y="372922"/>
                </a:lnTo>
                <a:lnTo>
                  <a:pt x="275590" y="372922"/>
                </a:lnTo>
                <a:lnTo>
                  <a:pt x="275590" y="359778"/>
                </a:lnTo>
                <a:lnTo>
                  <a:pt x="233070" y="359778"/>
                </a:lnTo>
                <a:lnTo>
                  <a:pt x="230949" y="355841"/>
                </a:lnTo>
                <a:lnTo>
                  <a:pt x="230949" y="383667"/>
                </a:lnTo>
                <a:lnTo>
                  <a:pt x="230847" y="384543"/>
                </a:lnTo>
                <a:lnTo>
                  <a:pt x="230327" y="385178"/>
                </a:lnTo>
                <a:lnTo>
                  <a:pt x="229857" y="385851"/>
                </a:lnTo>
                <a:lnTo>
                  <a:pt x="229044" y="386194"/>
                </a:lnTo>
                <a:lnTo>
                  <a:pt x="228168" y="386054"/>
                </a:lnTo>
                <a:lnTo>
                  <a:pt x="170484" y="373799"/>
                </a:lnTo>
                <a:lnTo>
                  <a:pt x="170484" y="387223"/>
                </a:lnTo>
                <a:lnTo>
                  <a:pt x="170484" y="425462"/>
                </a:lnTo>
                <a:lnTo>
                  <a:pt x="117944" y="425462"/>
                </a:lnTo>
                <a:lnTo>
                  <a:pt x="117944" y="438607"/>
                </a:lnTo>
                <a:lnTo>
                  <a:pt x="117944" y="491159"/>
                </a:lnTo>
                <a:lnTo>
                  <a:pt x="25984" y="491159"/>
                </a:lnTo>
                <a:lnTo>
                  <a:pt x="25984" y="438607"/>
                </a:lnTo>
                <a:lnTo>
                  <a:pt x="117944" y="438607"/>
                </a:lnTo>
                <a:lnTo>
                  <a:pt x="117944" y="425462"/>
                </a:lnTo>
                <a:lnTo>
                  <a:pt x="78524" y="425462"/>
                </a:lnTo>
                <a:lnTo>
                  <a:pt x="78524" y="372922"/>
                </a:lnTo>
                <a:lnTo>
                  <a:pt x="103251" y="372922"/>
                </a:lnTo>
                <a:lnTo>
                  <a:pt x="170484" y="387223"/>
                </a:lnTo>
                <a:lnTo>
                  <a:pt x="170484" y="373799"/>
                </a:lnTo>
                <a:lnTo>
                  <a:pt x="166420" y="372922"/>
                </a:lnTo>
                <a:lnTo>
                  <a:pt x="97917" y="358355"/>
                </a:lnTo>
                <a:lnTo>
                  <a:pt x="97421" y="358267"/>
                </a:lnTo>
                <a:lnTo>
                  <a:pt x="97002" y="357911"/>
                </a:lnTo>
                <a:lnTo>
                  <a:pt x="96596" y="356717"/>
                </a:lnTo>
                <a:lnTo>
                  <a:pt x="96735" y="355942"/>
                </a:lnTo>
                <a:lnTo>
                  <a:pt x="97205" y="355371"/>
                </a:lnTo>
                <a:lnTo>
                  <a:pt x="126885" y="315810"/>
                </a:lnTo>
                <a:lnTo>
                  <a:pt x="156895" y="338302"/>
                </a:lnTo>
                <a:lnTo>
                  <a:pt x="161010" y="337718"/>
                </a:lnTo>
                <a:lnTo>
                  <a:pt x="165366" y="331914"/>
                </a:lnTo>
                <a:lnTo>
                  <a:pt x="164769" y="327799"/>
                </a:lnTo>
                <a:lnTo>
                  <a:pt x="148793" y="315810"/>
                </a:lnTo>
                <a:lnTo>
                  <a:pt x="134772" y="305295"/>
                </a:lnTo>
                <a:lnTo>
                  <a:pt x="140690" y="297408"/>
                </a:lnTo>
                <a:lnTo>
                  <a:pt x="164553" y="265569"/>
                </a:lnTo>
                <a:lnTo>
                  <a:pt x="164846" y="265150"/>
                </a:lnTo>
                <a:lnTo>
                  <a:pt x="165493" y="264807"/>
                </a:lnTo>
                <a:lnTo>
                  <a:pt x="166192" y="264795"/>
                </a:lnTo>
                <a:lnTo>
                  <a:pt x="166827" y="264820"/>
                </a:lnTo>
                <a:lnTo>
                  <a:pt x="167297" y="265112"/>
                </a:lnTo>
                <a:lnTo>
                  <a:pt x="167589" y="265722"/>
                </a:lnTo>
                <a:lnTo>
                  <a:pt x="230593" y="382930"/>
                </a:lnTo>
                <a:lnTo>
                  <a:pt x="230949" y="383667"/>
                </a:lnTo>
                <a:lnTo>
                  <a:pt x="230949" y="355841"/>
                </a:lnTo>
                <a:lnTo>
                  <a:pt x="182016" y="264795"/>
                </a:lnTo>
                <a:lnTo>
                  <a:pt x="176733" y="254952"/>
                </a:lnTo>
                <a:lnTo>
                  <a:pt x="172288" y="252069"/>
                </a:lnTo>
                <a:lnTo>
                  <a:pt x="162090" y="251320"/>
                </a:lnTo>
                <a:lnTo>
                  <a:pt x="157048" y="253644"/>
                </a:lnTo>
                <a:lnTo>
                  <a:pt x="153708" y="258165"/>
                </a:lnTo>
                <a:lnTo>
                  <a:pt x="124256" y="297408"/>
                </a:lnTo>
                <a:lnTo>
                  <a:pt x="107988" y="285203"/>
                </a:lnTo>
                <a:lnTo>
                  <a:pt x="106553" y="282117"/>
                </a:lnTo>
                <a:lnTo>
                  <a:pt x="107823" y="259486"/>
                </a:lnTo>
                <a:lnTo>
                  <a:pt x="104419" y="252183"/>
                </a:lnTo>
                <a:lnTo>
                  <a:pt x="98640" y="247853"/>
                </a:lnTo>
                <a:lnTo>
                  <a:pt x="91376" y="242404"/>
                </a:lnTo>
                <a:lnTo>
                  <a:pt x="84620" y="237337"/>
                </a:lnTo>
                <a:lnTo>
                  <a:pt x="92570" y="226758"/>
                </a:lnTo>
                <a:lnTo>
                  <a:pt x="91973" y="222643"/>
                </a:lnTo>
                <a:lnTo>
                  <a:pt x="75946" y="210629"/>
                </a:lnTo>
                <a:lnTo>
                  <a:pt x="75946" y="227025"/>
                </a:lnTo>
                <a:lnTo>
                  <a:pt x="64414" y="242404"/>
                </a:lnTo>
                <a:lnTo>
                  <a:pt x="12573" y="203504"/>
                </a:lnTo>
                <a:lnTo>
                  <a:pt x="11988" y="199402"/>
                </a:lnTo>
                <a:lnTo>
                  <a:pt x="19989" y="188722"/>
                </a:lnTo>
                <a:lnTo>
                  <a:pt x="24104" y="188137"/>
                </a:lnTo>
                <a:lnTo>
                  <a:pt x="75946" y="227025"/>
                </a:lnTo>
                <a:lnTo>
                  <a:pt x="75946" y="210629"/>
                </a:lnTo>
                <a:lnTo>
                  <a:pt x="45986" y="188137"/>
                </a:lnTo>
                <a:lnTo>
                  <a:pt x="34886" y="179806"/>
                </a:lnTo>
                <a:lnTo>
                  <a:pt x="27813" y="176441"/>
                </a:lnTo>
                <a:lnTo>
                  <a:pt x="20269" y="176060"/>
                </a:lnTo>
                <a:lnTo>
                  <a:pt x="13144" y="178536"/>
                </a:lnTo>
                <a:lnTo>
                  <a:pt x="0" y="203504"/>
                </a:lnTo>
                <a:lnTo>
                  <a:pt x="2374" y="210350"/>
                </a:lnTo>
                <a:lnTo>
                  <a:pt x="7581" y="216192"/>
                </a:lnTo>
                <a:lnTo>
                  <a:pt x="62915" y="257708"/>
                </a:lnTo>
                <a:lnTo>
                  <a:pt x="64300" y="258165"/>
                </a:lnTo>
                <a:lnTo>
                  <a:pt x="66040" y="258165"/>
                </a:lnTo>
                <a:lnTo>
                  <a:pt x="66344" y="258140"/>
                </a:lnTo>
                <a:lnTo>
                  <a:pt x="68376" y="257848"/>
                </a:lnTo>
                <a:lnTo>
                  <a:pt x="69938" y="256933"/>
                </a:lnTo>
                <a:lnTo>
                  <a:pt x="76746" y="247853"/>
                </a:lnTo>
                <a:lnTo>
                  <a:pt x="93014" y="260057"/>
                </a:lnTo>
                <a:lnTo>
                  <a:pt x="94449" y="263144"/>
                </a:lnTo>
                <a:lnTo>
                  <a:pt x="93192" y="285775"/>
                </a:lnTo>
                <a:lnTo>
                  <a:pt x="96583" y="293077"/>
                </a:lnTo>
                <a:lnTo>
                  <a:pt x="116382" y="307924"/>
                </a:lnTo>
                <a:lnTo>
                  <a:pt x="84074" y="351002"/>
                </a:lnTo>
                <a:lnTo>
                  <a:pt x="83108" y="355371"/>
                </a:lnTo>
                <a:lnTo>
                  <a:pt x="83185" y="355942"/>
                </a:lnTo>
                <a:lnTo>
                  <a:pt x="84010" y="359778"/>
                </a:lnTo>
                <a:lnTo>
                  <a:pt x="68326" y="359778"/>
                </a:lnTo>
                <a:lnTo>
                  <a:pt x="65392" y="362724"/>
                </a:lnTo>
                <a:lnTo>
                  <a:pt x="65392" y="425462"/>
                </a:lnTo>
                <a:lnTo>
                  <a:pt x="15786" y="425462"/>
                </a:lnTo>
                <a:lnTo>
                  <a:pt x="12839" y="428409"/>
                </a:lnTo>
                <a:lnTo>
                  <a:pt x="12839" y="501345"/>
                </a:lnTo>
                <a:lnTo>
                  <a:pt x="15786" y="504291"/>
                </a:lnTo>
                <a:lnTo>
                  <a:pt x="65392" y="504291"/>
                </a:lnTo>
                <a:lnTo>
                  <a:pt x="65392" y="567029"/>
                </a:lnTo>
                <a:lnTo>
                  <a:pt x="68326" y="569976"/>
                </a:lnTo>
                <a:lnTo>
                  <a:pt x="390880" y="569976"/>
                </a:lnTo>
                <a:lnTo>
                  <a:pt x="393814" y="567029"/>
                </a:lnTo>
                <a:lnTo>
                  <a:pt x="393814" y="556844"/>
                </a:lnTo>
                <a:lnTo>
                  <a:pt x="393814" y="504291"/>
                </a:lnTo>
                <a:lnTo>
                  <a:pt x="393814" y="494093"/>
                </a:lnTo>
                <a:lnTo>
                  <a:pt x="390880" y="491159"/>
                </a:lnTo>
                <a:lnTo>
                  <a:pt x="380682" y="491159"/>
                </a:lnTo>
                <a:lnTo>
                  <a:pt x="380682" y="504291"/>
                </a:lnTo>
                <a:lnTo>
                  <a:pt x="380682" y="556844"/>
                </a:lnTo>
                <a:lnTo>
                  <a:pt x="288721" y="556844"/>
                </a:lnTo>
                <a:lnTo>
                  <a:pt x="288721" y="504291"/>
                </a:lnTo>
                <a:lnTo>
                  <a:pt x="380682" y="504291"/>
                </a:lnTo>
                <a:lnTo>
                  <a:pt x="380682" y="491159"/>
                </a:lnTo>
                <a:lnTo>
                  <a:pt x="341274" y="491159"/>
                </a:lnTo>
                <a:lnTo>
                  <a:pt x="341274" y="438607"/>
                </a:lnTo>
                <a:lnTo>
                  <a:pt x="390880" y="438607"/>
                </a:lnTo>
                <a:lnTo>
                  <a:pt x="393814" y="435660"/>
                </a:lnTo>
                <a:lnTo>
                  <a:pt x="393814" y="372922"/>
                </a:lnTo>
                <a:lnTo>
                  <a:pt x="393814" y="362724"/>
                </a:lnTo>
                <a:close/>
              </a:path>
              <a:path w="580389" h="570229">
                <a:moveTo>
                  <a:pt x="495998" y="441744"/>
                </a:moveTo>
                <a:lnTo>
                  <a:pt x="456463" y="441744"/>
                </a:lnTo>
                <a:lnTo>
                  <a:pt x="456463" y="454875"/>
                </a:lnTo>
                <a:lnTo>
                  <a:pt x="495998" y="454875"/>
                </a:lnTo>
                <a:lnTo>
                  <a:pt x="495998" y="441744"/>
                </a:lnTo>
                <a:close/>
              </a:path>
              <a:path w="580389" h="570229">
                <a:moveTo>
                  <a:pt x="579831" y="532130"/>
                </a:moveTo>
                <a:lnTo>
                  <a:pt x="565823" y="425450"/>
                </a:lnTo>
                <a:lnTo>
                  <a:pt x="547573" y="368300"/>
                </a:lnTo>
                <a:lnTo>
                  <a:pt x="514959" y="339090"/>
                </a:lnTo>
                <a:lnTo>
                  <a:pt x="498627" y="331470"/>
                </a:lnTo>
                <a:lnTo>
                  <a:pt x="498297" y="331470"/>
                </a:lnTo>
                <a:lnTo>
                  <a:pt x="467791" y="321310"/>
                </a:lnTo>
                <a:lnTo>
                  <a:pt x="440753" y="312420"/>
                </a:lnTo>
                <a:lnTo>
                  <a:pt x="421233" y="307340"/>
                </a:lnTo>
                <a:lnTo>
                  <a:pt x="421233" y="298450"/>
                </a:lnTo>
                <a:lnTo>
                  <a:pt x="421233" y="292100"/>
                </a:lnTo>
                <a:lnTo>
                  <a:pt x="421233" y="290830"/>
                </a:lnTo>
                <a:lnTo>
                  <a:pt x="435762" y="276860"/>
                </a:lnTo>
                <a:lnTo>
                  <a:pt x="446608" y="260350"/>
                </a:lnTo>
                <a:lnTo>
                  <a:pt x="453402" y="242570"/>
                </a:lnTo>
                <a:lnTo>
                  <a:pt x="455777" y="222250"/>
                </a:lnTo>
                <a:lnTo>
                  <a:pt x="455777" y="209550"/>
                </a:lnTo>
                <a:lnTo>
                  <a:pt x="458216" y="210820"/>
                </a:lnTo>
                <a:lnTo>
                  <a:pt x="463423" y="210820"/>
                </a:lnTo>
                <a:lnTo>
                  <a:pt x="472109" y="209550"/>
                </a:lnTo>
                <a:lnTo>
                  <a:pt x="479209" y="204470"/>
                </a:lnTo>
                <a:lnTo>
                  <a:pt x="483997" y="198120"/>
                </a:lnTo>
                <a:lnTo>
                  <a:pt x="484251" y="196850"/>
                </a:lnTo>
                <a:lnTo>
                  <a:pt x="485749" y="189230"/>
                </a:lnTo>
                <a:lnTo>
                  <a:pt x="485749" y="163830"/>
                </a:lnTo>
                <a:lnTo>
                  <a:pt x="484251" y="160020"/>
                </a:lnTo>
                <a:lnTo>
                  <a:pt x="483743" y="158750"/>
                </a:lnTo>
                <a:lnTo>
                  <a:pt x="480187" y="154940"/>
                </a:lnTo>
                <a:lnTo>
                  <a:pt x="480974" y="153670"/>
                </a:lnTo>
                <a:lnTo>
                  <a:pt x="482549" y="151130"/>
                </a:lnTo>
                <a:lnTo>
                  <a:pt x="483450" y="147320"/>
                </a:lnTo>
                <a:lnTo>
                  <a:pt x="483743" y="146050"/>
                </a:lnTo>
                <a:lnTo>
                  <a:pt x="483844" y="128270"/>
                </a:lnTo>
                <a:lnTo>
                  <a:pt x="483895" y="127000"/>
                </a:lnTo>
                <a:lnTo>
                  <a:pt x="481787" y="120650"/>
                </a:lnTo>
                <a:lnTo>
                  <a:pt x="477723" y="115570"/>
                </a:lnTo>
                <a:lnTo>
                  <a:pt x="475729" y="114300"/>
                </a:lnTo>
                <a:lnTo>
                  <a:pt x="473151" y="111760"/>
                </a:lnTo>
                <a:lnTo>
                  <a:pt x="471589" y="111760"/>
                </a:lnTo>
                <a:lnTo>
                  <a:pt x="471589" y="165100"/>
                </a:lnTo>
                <a:lnTo>
                  <a:pt x="471347" y="167640"/>
                </a:lnTo>
                <a:lnTo>
                  <a:pt x="471233" y="189230"/>
                </a:lnTo>
                <a:lnTo>
                  <a:pt x="470928" y="193040"/>
                </a:lnTo>
                <a:lnTo>
                  <a:pt x="467944" y="195580"/>
                </a:lnTo>
                <a:lnTo>
                  <a:pt x="459994" y="196850"/>
                </a:lnTo>
                <a:lnTo>
                  <a:pt x="456298" y="193040"/>
                </a:lnTo>
                <a:lnTo>
                  <a:pt x="455968" y="189230"/>
                </a:lnTo>
                <a:lnTo>
                  <a:pt x="455930" y="168910"/>
                </a:lnTo>
                <a:lnTo>
                  <a:pt x="455930" y="167640"/>
                </a:lnTo>
                <a:lnTo>
                  <a:pt x="456298" y="163830"/>
                </a:lnTo>
                <a:lnTo>
                  <a:pt x="459994" y="160020"/>
                </a:lnTo>
                <a:lnTo>
                  <a:pt x="468426" y="161290"/>
                </a:lnTo>
                <a:lnTo>
                  <a:pt x="471589" y="165100"/>
                </a:lnTo>
                <a:lnTo>
                  <a:pt x="471589" y="111760"/>
                </a:lnTo>
                <a:lnTo>
                  <a:pt x="470306" y="111760"/>
                </a:lnTo>
                <a:lnTo>
                  <a:pt x="469392" y="105625"/>
                </a:lnTo>
                <a:lnTo>
                  <a:pt x="469392" y="143510"/>
                </a:lnTo>
                <a:lnTo>
                  <a:pt x="468845" y="146050"/>
                </a:lnTo>
                <a:lnTo>
                  <a:pt x="467702" y="147320"/>
                </a:lnTo>
                <a:lnTo>
                  <a:pt x="463575" y="147320"/>
                </a:lnTo>
                <a:lnTo>
                  <a:pt x="457682" y="146050"/>
                </a:lnTo>
                <a:lnTo>
                  <a:pt x="451967" y="148590"/>
                </a:lnTo>
                <a:lnTo>
                  <a:pt x="447763" y="153670"/>
                </a:lnTo>
                <a:lnTo>
                  <a:pt x="441299" y="153670"/>
                </a:lnTo>
                <a:lnTo>
                  <a:pt x="441299" y="167640"/>
                </a:lnTo>
                <a:lnTo>
                  <a:pt x="441299" y="222250"/>
                </a:lnTo>
                <a:lnTo>
                  <a:pt x="435813" y="248920"/>
                </a:lnTo>
                <a:lnTo>
                  <a:pt x="420928" y="271780"/>
                </a:lnTo>
                <a:lnTo>
                  <a:pt x="398856" y="287020"/>
                </a:lnTo>
                <a:lnTo>
                  <a:pt x="371830" y="292100"/>
                </a:lnTo>
                <a:lnTo>
                  <a:pt x="350735" y="292100"/>
                </a:lnTo>
                <a:lnTo>
                  <a:pt x="323684" y="287020"/>
                </a:lnTo>
                <a:lnTo>
                  <a:pt x="301586" y="271780"/>
                </a:lnTo>
                <a:lnTo>
                  <a:pt x="286664" y="248920"/>
                </a:lnTo>
                <a:lnTo>
                  <a:pt x="281165" y="222250"/>
                </a:lnTo>
                <a:lnTo>
                  <a:pt x="281165" y="209550"/>
                </a:lnTo>
                <a:lnTo>
                  <a:pt x="281165" y="196850"/>
                </a:lnTo>
                <a:lnTo>
                  <a:pt x="281165" y="167640"/>
                </a:lnTo>
                <a:lnTo>
                  <a:pt x="441299" y="167640"/>
                </a:lnTo>
                <a:lnTo>
                  <a:pt x="441299" y="153670"/>
                </a:lnTo>
                <a:lnTo>
                  <a:pt x="274802" y="153670"/>
                </a:lnTo>
                <a:lnTo>
                  <a:pt x="269659" y="147320"/>
                </a:lnTo>
                <a:lnTo>
                  <a:pt x="266928" y="146862"/>
                </a:lnTo>
                <a:lnTo>
                  <a:pt x="266928" y="165100"/>
                </a:lnTo>
                <a:lnTo>
                  <a:pt x="266712" y="167640"/>
                </a:lnTo>
                <a:lnTo>
                  <a:pt x="266611" y="189230"/>
                </a:lnTo>
                <a:lnTo>
                  <a:pt x="266306" y="193040"/>
                </a:lnTo>
                <a:lnTo>
                  <a:pt x="263334" y="195580"/>
                </a:lnTo>
                <a:lnTo>
                  <a:pt x="255371" y="196850"/>
                </a:lnTo>
                <a:lnTo>
                  <a:pt x="251663" y="193040"/>
                </a:lnTo>
                <a:lnTo>
                  <a:pt x="251333" y="189230"/>
                </a:lnTo>
                <a:lnTo>
                  <a:pt x="251282" y="168910"/>
                </a:lnTo>
                <a:lnTo>
                  <a:pt x="251333" y="167640"/>
                </a:lnTo>
                <a:lnTo>
                  <a:pt x="251663" y="163830"/>
                </a:lnTo>
                <a:lnTo>
                  <a:pt x="255371" y="160020"/>
                </a:lnTo>
                <a:lnTo>
                  <a:pt x="263817" y="161290"/>
                </a:lnTo>
                <a:lnTo>
                  <a:pt x="266928" y="165100"/>
                </a:lnTo>
                <a:lnTo>
                  <a:pt x="266928" y="146862"/>
                </a:lnTo>
                <a:lnTo>
                  <a:pt x="262229" y="146050"/>
                </a:lnTo>
                <a:lnTo>
                  <a:pt x="255054" y="147320"/>
                </a:lnTo>
                <a:lnTo>
                  <a:pt x="253847" y="146050"/>
                </a:lnTo>
                <a:lnTo>
                  <a:pt x="253288" y="143510"/>
                </a:lnTo>
                <a:lnTo>
                  <a:pt x="253479" y="142240"/>
                </a:lnTo>
                <a:lnTo>
                  <a:pt x="253377" y="130810"/>
                </a:lnTo>
                <a:lnTo>
                  <a:pt x="253949" y="128270"/>
                </a:lnTo>
                <a:lnTo>
                  <a:pt x="255193" y="125730"/>
                </a:lnTo>
                <a:lnTo>
                  <a:pt x="263080" y="125730"/>
                </a:lnTo>
                <a:lnTo>
                  <a:pt x="266369" y="123190"/>
                </a:lnTo>
                <a:lnTo>
                  <a:pt x="266369" y="118110"/>
                </a:lnTo>
                <a:lnTo>
                  <a:pt x="267195" y="106680"/>
                </a:lnTo>
                <a:lnTo>
                  <a:pt x="272249" y="82550"/>
                </a:lnTo>
                <a:lnTo>
                  <a:pt x="285343" y="53340"/>
                </a:lnTo>
                <a:lnTo>
                  <a:pt x="310324" y="27940"/>
                </a:lnTo>
                <a:lnTo>
                  <a:pt x="310286" y="60960"/>
                </a:lnTo>
                <a:lnTo>
                  <a:pt x="310553" y="62230"/>
                </a:lnTo>
                <a:lnTo>
                  <a:pt x="358317" y="88900"/>
                </a:lnTo>
                <a:lnTo>
                  <a:pt x="380352" y="85090"/>
                </a:lnTo>
                <a:lnTo>
                  <a:pt x="406349" y="60960"/>
                </a:lnTo>
                <a:lnTo>
                  <a:pt x="406349" y="25400"/>
                </a:lnTo>
                <a:lnTo>
                  <a:pt x="434822" y="49530"/>
                </a:lnTo>
                <a:lnTo>
                  <a:pt x="449694" y="80010"/>
                </a:lnTo>
                <a:lnTo>
                  <a:pt x="455383" y="106680"/>
                </a:lnTo>
                <a:lnTo>
                  <a:pt x="456298" y="118110"/>
                </a:lnTo>
                <a:lnTo>
                  <a:pt x="456298" y="123190"/>
                </a:lnTo>
                <a:lnTo>
                  <a:pt x="459574" y="125730"/>
                </a:lnTo>
                <a:lnTo>
                  <a:pt x="467474" y="125730"/>
                </a:lnTo>
                <a:lnTo>
                  <a:pt x="468693" y="128270"/>
                </a:lnTo>
                <a:lnTo>
                  <a:pt x="469277" y="130810"/>
                </a:lnTo>
                <a:lnTo>
                  <a:pt x="469188" y="142240"/>
                </a:lnTo>
                <a:lnTo>
                  <a:pt x="469392" y="143510"/>
                </a:lnTo>
                <a:lnTo>
                  <a:pt x="469392" y="105625"/>
                </a:lnTo>
                <a:lnTo>
                  <a:pt x="466902" y="88900"/>
                </a:lnTo>
                <a:lnTo>
                  <a:pt x="436270" y="29210"/>
                </a:lnTo>
                <a:lnTo>
                  <a:pt x="401955" y="6350"/>
                </a:lnTo>
                <a:lnTo>
                  <a:pt x="401612" y="6350"/>
                </a:lnTo>
                <a:lnTo>
                  <a:pt x="391655" y="3835"/>
                </a:lnTo>
                <a:lnTo>
                  <a:pt x="391655" y="19050"/>
                </a:lnTo>
                <a:lnTo>
                  <a:pt x="391655" y="58420"/>
                </a:lnTo>
                <a:lnTo>
                  <a:pt x="386524" y="63500"/>
                </a:lnTo>
                <a:lnTo>
                  <a:pt x="380314" y="68580"/>
                </a:lnTo>
                <a:lnTo>
                  <a:pt x="373240" y="72390"/>
                </a:lnTo>
                <a:lnTo>
                  <a:pt x="365569" y="73660"/>
                </a:lnTo>
                <a:lnTo>
                  <a:pt x="365569" y="15240"/>
                </a:lnTo>
                <a:lnTo>
                  <a:pt x="372186" y="15240"/>
                </a:lnTo>
                <a:lnTo>
                  <a:pt x="391655" y="19050"/>
                </a:lnTo>
                <a:lnTo>
                  <a:pt x="391655" y="3835"/>
                </a:lnTo>
                <a:lnTo>
                  <a:pt x="381558" y="1270"/>
                </a:lnTo>
                <a:lnTo>
                  <a:pt x="371297" y="0"/>
                </a:lnTo>
                <a:lnTo>
                  <a:pt x="356692" y="0"/>
                </a:lnTo>
                <a:lnTo>
                  <a:pt x="350939" y="685"/>
                </a:lnTo>
                <a:lnTo>
                  <a:pt x="350939" y="15240"/>
                </a:lnTo>
                <a:lnTo>
                  <a:pt x="350939" y="73660"/>
                </a:lnTo>
                <a:lnTo>
                  <a:pt x="343268" y="71120"/>
                </a:lnTo>
                <a:lnTo>
                  <a:pt x="336219" y="68580"/>
                </a:lnTo>
                <a:lnTo>
                  <a:pt x="329996" y="63500"/>
                </a:lnTo>
                <a:lnTo>
                  <a:pt x="324853" y="58420"/>
                </a:lnTo>
                <a:lnTo>
                  <a:pt x="324853" y="27940"/>
                </a:lnTo>
                <a:lnTo>
                  <a:pt x="324853" y="20320"/>
                </a:lnTo>
                <a:lnTo>
                  <a:pt x="350939" y="15240"/>
                </a:lnTo>
                <a:lnTo>
                  <a:pt x="350939" y="685"/>
                </a:lnTo>
                <a:lnTo>
                  <a:pt x="335241" y="2540"/>
                </a:lnTo>
                <a:lnTo>
                  <a:pt x="324802" y="5080"/>
                </a:lnTo>
                <a:lnTo>
                  <a:pt x="314655" y="8890"/>
                </a:lnTo>
                <a:lnTo>
                  <a:pt x="314210" y="8890"/>
                </a:lnTo>
                <a:lnTo>
                  <a:pt x="283159" y="31750"/>
                </a:lnTo>
                <a:lnTo>
                  <a:pt x="264515" y="62230"/>
                </a:lnTo>
                <a:lnTo>
                  <a:pt x="255130" y="90170"/>
                </a:lnTo>
                <a:lnTo>
                  <a:pt x="251815" y="111760"/>
                </a:lnTo>
                <a:lnTo>
                  <a:pt x="248983" y="113030"/>
                </a:lnTo>
                <a:lnTo>
                  <a:pt x="246418" y="114300"/>
                </a:lnTo>
                <a:lnTo>
                  <a:pt x="244398" y="115570"/>
                </a:lnTo>
                <a:lnTo>
                  <a:pt x="240525" y="120650"/>
                </a:lnTo>
                <a:lnTo>
                  <a:pt x="238582" y="127000"/>
                </a:lnTo>
                <a:lnTo>
                  <a:pt x="238785" y="130810"/>
                </a:lnTo>
                <a:lnTo>
                  <a:pt x="238823" y="146050"/>
                </a:lnTo>
                <a:lnTo>
                  <a:pt x="240017" y="151130"/>
                </a:lnTo>
                <a:lnTo>
                  <a:pt x="242404" y="154940"/>
                </a:lnTo>
                <a:lnTo>
                  <a:pt x="238823" y="158750"/>
                </a:lnTo>
                <a:lnTo>
                  <a:pt x="236829" y="163830"/>
                </a:lnTo>
                <a:lnTo>
                  <a:pt x="236829" y="189230"/>
                </a:lnTo>
                <a:lnTo>
                  <a:pt x="238582" y="198120"/>
                </a:lnTo>
                <a:lnTo>
                  <a:pt x="243370" y="204470"/>
                </a:lnTo>
                <a:lnTo>
                  <a:pt x="250456" y="209550"/>
                </a:lnTo>
                <a:lnTo>
                  <a:pt x="259143" y="210820"/>
                </a:lnTo>
                <a:lnTo>
                  <a:pt x="264337" y="210820"/>
                </a:lnTo>
                <a:lnTo>
                  <a:pt x="266814" y="209550"/>
                </a:lnTo>
                <a:lnTo>
                  <a:pt x="266814" y="222250"/>
                </a:lnTo>
                <a:lnTo>
                  <a:pt x="269189" y="242570"/>
                </a:lnTo>
                <a:lnTo>
                  <a:pt x="276110" y="260350"/>
                </a:lnTo>
                <a:lnTo>
                  <a:pt x="287159" y="276860"/>
                </a:lnTo>
                <a:lnTo>
                  <a:pt x="301967" y="290830"/>
                </a:lnTo>
                <a:lnTo>
                  <a:pt x="301967" y="307340"/>
                </a:lnTo>
                <a:lnTo>
                  <a:pt x="295402" y="308610"/>
                </a:lnTo>
                <a:lnTo>
                  <a:pt x="286893" y="311150"/>
                </a:lnTo>
                <a:lnTo>
                  <a:pt x="276847" y="313690"/>
                </a:lnTo>
                <a:lnTo>
                  <a:pt x="265671" y="317500"/>
                </a:lnTo>
                <a:lnTo>
                  <a:pt x="264490" y="317500"/>
                </a:lnTo>
                <a:lnTo>
                  <a:pt x="258216" y="320040"/>
                </a:lnTo>
                <a:lnTo>
                  <a:pt x="251231" y="321310"/>
                </a:lnTo>
                <a:lnTo>
                  <a:pt x="230149" y="328930"/>
                </a:lnTo>
                <a:lnTo>
                  <a:pt x="225996" y="331470"/>
                </a:lnTo>
                <a:lnTo>
                  <a:pt x="229463" y="334010"/>
                </a:lnTo>
                <a:lnTo>
                  <a:pt x="232549" y="339090"/>
                </a:lnTo>
                <a:lnTo>
                  <a:pt x="235191" y="342900"/>
                </a:lnTo>
                <a:lnTo>
                  <a:pt x="258546" y="335280"/>
                </a:lnTo>
                <a:lnTo>
                  <a:pt x="258546" y="351790"/>
                </a:lnTo>
                <a:lnTo>
                  <a:pt x="270281" y="351790"/>
                </a:lnTo>
                <a:lnTo>
                  <a:pt x="273431" y="353060"/>
                </a:lnTo>
                <a:lnTo>
                  <a:pt x="273431" y="335280"/>
                </a:lnTo>
                <a:lnTo>
                  <a:pt x="273431" y="330200"/>
                </a:lnTo>
                <a:lnTo>
                  <a:pt x="283692" y="327660"/>
                </a:lnTo>
                <a:lnTo>
                  <a:pt x="292823" y="323850"/>
                </a:lnTo>
                <a:lnTo>
                  <a:pt x="300469" y="322580"/>
                </a:lnTo>
                <a:lnTo>
                  <a:pt x="306260" y="321310"/>
                </a:lnTo>
                <a:lnTo>
                  <a:pt x="329907" y="350520"/>
                </a:lnTo>
                <a:lnTo>
                  <a:pt x="333933" y="350520"/>
                </a:lnTo>
                <a:lnTo>
                  <a:pt x="337845" y="351790"/>
                </a:lnTo>
                <a:lnTo>
                  <a:pt x="346049" y="351790"/>
                </a:lnTo>
                <a:lnTo>
                  <a:pt x="348500" y="350520"/>
                </a:lnTo>
                <a:lnTo>
                  <a:pt x="325450" y="321310"/>
                </a:lnTo>
                <a:lnTo>
                  <a:pt x="316420" y="309880"/>
                </a:lnTo>
                <a:lnTo>
                  <a:pt x="316420" y="299720"/>
                </a:lnTo>
                <a:lnTo>
                  <a:pt x="333184" y="304800"/>
                </a:lnTo>
                <a:lnTo>
                  <a:pt x="341896" y="306070"/>
                </a:lnTo>
                <a:lnTo>
                  <a:pt x="380834" y="306070"/>
                </a:lnTo>
                <a:lnTo>
                  <a:pt x="389699" y="304800"/>
                </a:lnTo>
                <a:lnTo>
                  <a:pt x="398373" y="302260"/>
                </a:lnTo>
                <a:lnTo>
                  <a:pt x="403961" y="299720"/>
                </a:lnTo>
                <a:lnTo>
                  <a:pt x="406755" y="298450"/>
                </a:lnTo>
                <a:lnTo>
                  <a:pt x="406755" y="309880"/>
                </a:lnTo>
                <a:lnTo>
                  <a:pt x="374307" y="350520"/>
                </a:lnTo>
                <a:lnTo>
                  <a:pt x="382168" y="350520"/>
                </a:lnTo>
                <a:lnTo>
                  <a:pt x="386715" y="351790"/>
                </a:lnTo>
                <a:lnTo>
                  <a:pt x="390550" y="354330"/>
                </a:lnTo>
                <a:lnTo>
                  <a:pt x="416852" y="321310"/>
                </a:lnTo>
                <a:lnTo>
                  <a:pt x="422554" y="322580"/>
                </a:lnTo>
                <a:lnTo>
                  <a:pt x="430072" y="323850"/>
                </a:lnTo>
                <a:lnTo>
                  <a:pt x="439026" y="326390"/>
                </a:lnTo>
                <a:lnTo>
                  <a:pt x="449072" y="330200"/>
                </a:lnTo>
                <a:lnTo>
                  <a:pt x="449237" y="414020"/>
                </a:lnTo>
                <a:lnTo>
                  <a:pt x="402704" y="414020"/>
                </a:lnTo>
                <a:lnTo>
                  <a:pt x="403453" y="417830"/>
                </a:lnTo>
                <a:lnTo>
                  <a:pt x="403771" y="422910"/>
                </a:lnTo>
                <a:lnTo>
                  <a:pt x="403606" y="426720"/>
                </a:lnTo>
                <a:lnTo>
                  <a:pt x="403352" y="429260"/>
                </a:lnTo>
                <a:lnTo>
                  <a:pt x="460336" y="429260"/>
                </a:lnTo>
                <a:lnTo>
                  <a:pt x="463626" y="425450"/>
                </a:lnTo>
                <a:lnTo>
                  <a:pt x="463626" y="335280"/>
                </a:lnTo>
                <a:lnTo>
                  <a:pt x="469887" y="336550"/>
                </a:lnTo>
                <a:lnTo>
                  <a:pt x="488518" y="344170"/>
                </a:lnTo>
                <a:lnTo>
                  <a:pt x="488518" y="422910"/>
                </a:lnTo>
                <a:lnTo>
                  <a:pt x="491197" y="425450"/>
                </a:lnTo>
                <a:lnTo>
                  <a:pt x="494830" y="425450"/>
                </a:lnTo>
                <a:lnTo>
                  <a:pt x="498398" y="426720"/>
                </a:lnTo>
                <a:lnTo>
                  <a:pt x="504545" y="430530"/>
                </a:lnTo>
                <a:lnTo>
                  <a:pt x="510362" y="438150"/>
                </a:lnTo>
                <a:lnTo>
                  <a:pt x="512940" y="452120"/>
                </a:lnTo>
                <a:lnTo>
                  <a:pt x="512940" y="525780"/>
                </a:lnTo>
                <a:lnTo>
                  <a:pt x="403491" y="525780"/>
                </a:lnTo>
                <a:lnTo>
                  <a:pt x="403606" y="533400"/>
                </a:lnTo>
                <a:lnTo>
                  <a:pt x="403491" y="535940"/>
                </a:lnTo>
                <a:lnTo>
                  <a:pt x="403288" y="538480"/>
                </a:lnTo>
                <a:lnTo>
                  <a:pt x="402996" y="539750"/>
                </a:lnTo>
                <a:lnTo>
                  <a:pt x="524319" y="539750"/>
                </a:lnTo>
                <a:lnTo>
                  <a:pt x="527570" y="537210"/>
                </a:lnTo>
                <a:lnTo>
                  <a:pt x="527570" y="450850"/>
                </a:lnTo>
                <a:lnTo>
                  <a:pt x="525272" y="435610"/>
                </a:lnTo>
                <a:lnTo>
                  <a:pt x="519417" y="425450"/>
                </a:lnTo>
                <a:lnTo>
                  <a:pt x="511543" y="417830"/>
                </a:lnTo>
                <a:lnTo>
                  <a:pt x="503174" y="412750"/>
                </a:lnTo>
                <a:lnTo>
                  <a:pt x="503174" y="349250"/>
                </a:lnTo>
                <a:lnTo>
                  <a:pt x="534035" y="373380"/>
                </a:lnTo>
                <a:lnTo>
                  <a:pt x="548411" y="412750"/>
                </a:lnTo>
                <a:lnTo>
                  <a:pt x="565188" y="533400"/>
                </a:lnTo>
                <a:lnTo>
                  <a:pt x="579831" y="5321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pic>
        <p:nvPicPr>
          <p:cNvPr id="49" name="object 4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78145" y="3303915"/>
            <a:ext cx="954023" cy="953039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48217" y="3274234"/>
            <a:ext cx="954023" cy="953039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1923334" y="5927755"/>
            <a:ext cx="589511" cy="589511"/>
          </a:xfrm>
          <a:custGeom>
            <a:avLst/>
            <a:gdLst/>
            <a:ahLst/>
            <a:cxnLst/>
            <a:rect l="l" t="t" r="r" b="b"/>
            <a:pathLst>
              <a:path w="357505" h="357504">
                <a:moveTo>
                  <a:pt x="48945" y="175361"/>
                </a:moveTo>
                <a:lnTo>
                  <a:pt x="46266" y="172681"/>
                </a:lnTo>
                <a:lnTo>
                  <a:pt x="2679" y="172681"/>
                </a:lnTo>
                <a:lnTo>
                  <a:pt x="0" y="175361"/>
                </a:lnTo>
                <a:lnTo>
                  <a:pt x="0" y="181940"/>
                </a:lnTo>
                <a:lnTo>
                  <a:pt x="2679" y="184619"/>
                </a:lnTo>
                <a:lnTo>
                  <a:pt x="5969" y="184619"/>
                </a:lnTo>
                <a:lnTo>
                  <a:pt x="46266" y="184619"/>
                </a:lnTo>
                <a:lnTo>
                  <a:pt x="48945" y="181940"/>
                </a:lnTo>
                <a:lnTo>
                  <a:pt x="48945" y="175361"/>
                </a:lnTo>
                <a:close/>
              </a:path>
              <a:path w="357505" h="357504">
                <a:moveTo>
                  <a:pt x="59372" y="229628"/>
                </a:moveTo>
                <a:lnTo>
                  <a:pt x="57835" y="225907"/>
                </a:lnTo>
                <a:lnTo>
                  <a:pt x="55664" y="224447"/>
                </a:lnTo>
                <a:lnTo>
                  <a:pt x="52463" y="224447"/>
                </a:lnTo>
                <a:lnTo>
                  <a:pt x="51701" y="224599"/>
                </a:lnTo>
                <a:lnTo>
                  <a:pt x="13716" y="240284"/>
                </a:lnTo>
                <a:lnTo>
                  <a:pt x="12255" y="243776"/>
                </a:lnTo>
                <a:lnTo>
                  <a:pt x="14439" y="249072"/>
                </a:lnTo>
                <a:lnTo>
                  <a:pt x="16611" y="250520"/>
                </a:lnTo>
                <a:lnTo>
                  <a:pt x="19037" y="250520"/>
                </a:lnTo>
                <a:lnTo>
                  <a:pt x="19824" y="250520"/>
                </a:lnTo>
                <a:lnTo>
                  <a:pt x="20586" y="250367"/>
                </a:lnTo>
                <a:lnTo>
                  <a:pt x="56997" y="235343"/>
                </a:lnTo>
                <a:lnTo>
                  <a:pt x="58140" y="234188"/>
                </a:lnTo>
                <a:lnTo>
                  <a:pt x="59359" y="231241"/>
                </a:lnTo>
                <a:lnTo>
                  <a:pt x="59372" y="229628"/>
                </a:lnTo>
                <a:close/>
              </a:path>
              <a:path w="357505" h="357504">
                <a:moveTo>
                  <a:pt x="60147" y="125844"/>
                </a:moveTo>
                <a:lnTo>
                  <a:pt x="58699" y="122339"/>
                </a:lnTo>
                <a:lnTo>
                  <a:pt x="20751" y="106565"/>
                </a:lnTo>
                <a:lnTo>
                  <a:pt x="19989" y="106413"/>
                </a:lnTo>
                <a:lnTo>
                  <a:pt x="16776" y="106413"/>
                </a:lnTo>
                <a:lnTo>
                  <a:pt x="14617" y="107861"/>
                </a:lnTo>
                <a:lnTo>
                  <a:pt x="13068" y="111569"/>
                </a:lnTo>
                <a:lnTo>
                  <a:pt x="13068" y="113195"/>
                </a:lnTo>
                <a:lnTo>
                  <a:pt x="14287" y="116141"/>
                </a:lnTo>
                <a:lnTo>
                  <a:pt x="15430" y="117297"/>
                </a:lnTo>
                <a:lnTo>
                  <a:pt x="51816" y="132410"/>
                </a:lnTo>
                <a:lnTo>
                  <a:pt x="52578" y="132562"/>
                </a:lnTo>
                <a:lnTo>
                  <a:pt x="53365" y="132562"/>
                </a:lnTo>
                <a:lnTo>
                  <a:pt x="55791" y="132562"/>
                </a:lnTo>
                <a:lnTo>
                  <a:pt x="57950" y="131114"/>
                </a:lnTo>
                <a:lnTo>
                  <a:pt x="60147" y="125844"/>
                </a:lnTo>
                <a:close/>
              </a:path>
              <a:path w="357505" h="357504">
                <a:moveTo>
                  <a:pt x="88684" y="272999"/>
                </a:moveTo>
                <a:lnTo>
                  <a:pt x="88061" y="271500"/>
                </a:lnTo>
                <a:lnTo>
                  <a:pt x="85813" y="269240"/>
                </a:lnTo>
                <a:lnTo>
                  <a:pt x="84315" y="268617"/>
                </a:lnTo>
                <a:lnTo>
                  <a:pt x="81127" y="268617"/>
                </a:lnTo>
                <a:lnTo>
                  <a:pt x="79616" y="269240"/>
                </a:lnTo>
                <a:lnTo>
                  <a:pt x="51206" y="297662"/>
                </a:lnTo>
                <a:lnTo>
                  <a:pt x="50584" y="299161"/>
                </a:lnTo>
                <a:lnTo>
                  <a:pt x="50584" y="302361"/>
                </a:lnTo>
                <a:lnTo>
                  <a:pt x="51206" y="303860"/>
                </a:lnTo>
                <a:lnTo>
                  <a:pt x="53454" y="306108"/>
                </a:lnTo>
                <a:lnTo>
                  <a:pt x="54952" y="306730"/>
                </a:lnTo>
                <a:lnTo>
                  <a:pt x="56553" y="306730"/>
                </a:lnTo>
                <a:lnTo>
                  <a:pt x="58153" y="306730"/>
                </a:lnTo>
                <a:lnTo>
                  <a:pt x="59651" y="306108"/>
                </a:lnTo>
                <a:lnTo>
                  <a:pt x="88061" y="277685"/>
                </a:lnTo>
                <a:lnTo>
                  <a:pt x="88684" y="276186"/>
                </a:lnTo>
                <a:lnTo>
                  <a:pt x="88684" y="272999"/>
                </a:lnTo>
                <a:close/>
              </a:path>
              <a:path w="357505" h="357504">
                <a:moveTo>
                  <a:pt x="88684" y="81114"/>
                </a:moveTo>
                <a:lnTo>
                  <a:pt x="88061" y="79616"/>
                </a:lnTo>
                <a:lnTo>
                  <a:pt x="59639" y="51193"/>
                </a:lnTo>
                <a:lnTo>
                  <a:pt x="58140" y="50571"/>
                </a:lnTo>
                <a:lnTo>
                  <a:pt x="54952" y="50571"/>
                </a:lnTo>
                <a:lnTo>
                  <a:pt x="53454" y="51193"/>
                </a:lnTo>
                <a:lnTo>
                  <a:pt x="49999" y="54648"/>
                </a:lnTo>
                <a:lnTo>
                  <a:pt x="49999" y="58445"/>
                </a:lnTo>
                <a:lnTo>
                  <a:pt x="79629" y="88061"/>
                </a:lnTo>
                <a:lnTo>
                  <a:pt x="81114" y="88684"/>
                </a:lnTo>
                <a:lnTo>
                  <a:pt x="82715" y="88684"/>
                </a:lnTo>
                <a:lnTo>
                  <a:pt x="84315" y="88684"/>
                </a:lnTo>
                <a:lnTo>
                  <a:pt x="85801" y="88061"/>
                </a:lnTo>
                <a:lnTo>
                  <a:pt x="88061" y="85801"/>
                </a:lnTo>
                <a:lnTo>
                  <a:pt x="88684" y="84302"/>
                </a:lnTo>
                <a:lnTo>
                  <a:pt x="88684" y="81114"/>
                </a:lnTo>
                <a:close/>
              </a:path>
              <a:path w="357505" h="357504">
                <a:moveTo>
                  <a:pt x="133362" y="303199"/>
                </a:moveTo>
                <a:lnTo>
                  <a:pt x="131914" y="299694"/>
                </a:lnTo>
                <a:lnTo>
                  <a:pt x="128143" y="298132"/>
                </a:lnTo>
                <a:lnTo>
                  <a:pt x="127368" y="297980"/>
                </a:lnTo>
                <a:lnTo>
                  <a:pt x="124167" y="297980"/>
                </a:lnTo>
                <a:lnTo>
                  <a:pt x="121996" y="299415"/>
                </a:lnTo>
                <a:lnTo>
                  <a:pt x="106260" y="337299"/>
                </a:lnTo>
                <a:lnTo>
                  <a:pt x="106260" y="338924"/>
                </a:lnTo>
                <a:lnTo>
                  <a:pt x="107480" y="341871"/>
                </a:lnTo>
                <a:lnTo>
                  <a:pt x="108623" y="343014"/>
                </a:lnTo>
                <a:lnTo>
                  <a:pt x="110832" y="343941"/>
                </a:lnTo>
                <a:lnTo>
                  <a:pt x="111594" y="344093"/>
                </a:lnTo>
                <a:lnTo>
                  <a:pt x="112382" y="344093"/>
                </a:lnTo>
                <a:lnTo>
                  <a:pt x="114808" y="344093"/>
                </a:lnTo>
                <a:lnTo>
                  <a:pt x="116967" y="342646"/>
                </a:lnTo>
                <a:lnTo>
                  <a:pt x="133362" y="303199"/>
                </a:lnTo>
                <a:close/>
              </a:path>
              <a:path w="357505" h="357504">
                <a:moveTo>
                  <a:pt x="133654" y="54000"/>
                </a:moveTo>
                <a:lnTo>
                  <a:pt x="117360" y="14503"/>
                </a:lnTo>
                <a:lnTo>
                  <a:pt x="115189" y="13055"/>
                </a:lnTo>
                <a:lnTo>
                  <a:pt x="111975" y="13055"/>
                </a:lnTo>
                <a:lnTo>
                  <a:pt x="111213" y="13208"/>
                </a:lnTo>
                <a:lnTo>
                  <a:pt x="107442" y="14770"/>
                </a:lnTo>
                <a:lnTo>
                  <a:pt x="105981" y="18262"/>
                </a:lnTo>
                <a:lnTo>
                  <a:pt x="122288" y="57759"/>
                </a:lnTo>
                <a:lnTo>
                  <a:pt x="124460" y="59207"/>
                </a:lnTo>
                <a:lnTo>
                  <a:pt x="126885" y="59207"/>
                </a:lnTo>
                <a:lnTo>
                  <a:pt x="127673" y="59207"/>
                </a:lnTo>
                <a:lnTo>
                  <a:pt x="128435" y="59055"/>
                </a:lnTo>
                <a:lnTo>
                  <a:pt x="132207" y="57505"/>
                </a:lnTo>
                <a:lnTo>
                  <a:pt x="133654" y="54000"/>
                </a:lnTo>
                <a:close/>
              </a:path>
              <a:path w="357505" h="357504">
                <a:moveTo>
                  <a:pt x="184632" y="311048"/>
                </a:moveTo>
                <a:lnTo>
                  <a:pt x="181952" y="308368"/>
                </a:lnTo>
                <a:lnTo>
                  <a:pt x="175374" y="308368"/>
                </a:lnTo>
                <a:lnTo>
                  <a:pt x="172694" y="311048"/>
                </a:lnTo>
                <a:lnTo>
                  <a:pt x="172694" y="354634"/>
                </a:lnTo>
                <a:lnTo>
                  <a:pt x="175374" y="357314"/>
                </a:lnTo>
                <a:lnTo>
                  <a:pt x="178663" y="357314"/>
                </a:lnTo>
                <a:lnTo>
                  <a:pt x="181952" y="357314"/>
                </a:lnTo>
                <a:lnTo>
                  <a:pt x="184632" y="354634"/>
                </a:lnTo>
                <a:lnTo>
                  <a:pt x="184632" y="311048"/>
                </a:lnTo>
                <a:close/>
              </a:path>
              <a:path w="357505" h="357504">
                <a:moveTo>
                  <a:pt x="184632" y="2679"/>
                </a:moveTo>
                <a:lnTo>
                  <a:pt x="181952" y="0"/>
                </a:lnTo>
                <a:lnTo>
                  <a:pt x="175374" y="0"/>
                </a:lnTo>
                <a:lnTo>
                  <a:pt x="172694" y="2679"/>
                </a:lnTo>
                <a:lnTo>
                  <a:pt x="172694" y="46266"/>
                </a:lnTo>
                <a:lnTo>
                  <a:pt x="175374" y="48945"/>
                </a:lnTo>
                <a:lnTo>
                  <a:pt x="178663" y="48945"/>
                </a:lnTo>
                <a:lnTo>
                  <a:pt x="181952" y="48945"/>
                </a:lnTo>
                <a:lnTo>
                  <a:pt x="184632" y="46266"/>
                </a:lnTo>
                <a:lnTo>
                  <a:pt x="184632" y="2679"/>
                </a:lnTo>
                <a:close/>
              </a:path>
              <a:path w="357505" h="357504">
                <a:moveTo>
                  <a:pt x="251320" y="339039"/>
                </a:moveTo>
                <a:lnTo>
                  <a:pt x="235026" y="299542"/>
                </a:lnTo>
                <a:lnTo>
                  <a:pt x="232854" y="298094"/>
                </a:lnTo>
                <a:lnTo>
                  <a:pt x="229641" y="298094"/>
                </a:lnTo>
                <a:lnTo>
                  <a:pt x="228879" y="298246"/>
                </a:lnTo>
                <a:lnTo>
                  <a:pt x="225107" y="299808"/>
                </a:lnTo>
                <a:lnTo>
                  <a:pt x="223647" y="303301"/>
                </a:lnTo>
                <a:lnTo>
                  <a:pt x="239953" y="342798"/>
                </a:lnTo>
                <a:lnTo>
                  <a:pt x="242125" y="344246"/>
                </a:lnTo>
                <a:lnTo>
                  <a:pt x="244551" y="344246"/>
                </a:lnTo>
                <a:lnTo>
                  <a:pt x="245338" y="344246"/>
                </a:lnTo>
                <a:lnTo>
                  <a:pt x="246100" y="344093"/>
                </a:lnTo>
                <a:lnTo>
                  <a:pt x="249872" y="342531"/>
                </a:lnTo>
                <a:lnTo>
                  <a:pt x="251320" y="339039"/>
                </a:lnTo>
                <a:close/>
              </a:path>
              <a:path w="357505" h="357504">
                <a:moveTo>
                  <a:pt x="251701" y="18440"/>
                </a:moveTo>
                <a:lnTo>
                  <a:pt x="250253" y="14935"/>
                </a:lnTo>
                <a:lnTo>
                  <a:pt x="246481" y="13373"/>
                </a:lnTo>
                <a:lnTo>
                  <a:pt x="245719" y="13220"/>
                </a:lnTo>
                <a:lnTo>
                  <a:pt x="242506" y="13220"/>
                </a:lnTo>
                <a:lnTo>
                  <a:pt x="240347" y="14655"/>
                </a:lnTo>
                <a:lnTo>
                  <a:pt x="223951" y="54114"/>
                </a:lnTo>
                <a:lnTo>
                  <a:pt x="225399" y="57607"/>
                </a:lnTo>
                <a:lnTo>
                  <a:pt x="229171" y="59182"/>
                </a:lnTo>
                <a:lnTo>
                  <a:pt x="229933" y="59334"/>
                </a:lnTo>
                <a:lnTo>
                  <a:pt x="230720" y="59334"/>
                </a:lnTo>
                <a:lnTo>
                  <a:pt x="233146" y="59334"/>
                </a:lnTo>
                <a:lnTo>
                  <a:pt x="235305" y="57886"/>
                </a:lnTo>
                <a:lnTo>
                  <a:pt x="251701" y="18440"/>
                </a:lnTo>
                <a:close/>
              </a:path>
              <a:path w="357505" h="357504">
                <a:moveTo>
                  <a:pt x="273481" y="178663"/>
                </a:moveTo>
                <a:lnTo>
                  <a:pt x="266014" y="141782"/>
                </a:lnTo>
                <a:lnTo>
                  <a:pt x="245668" y="111633"/>
                </a:lnTo>
                <a:lnTo>
                  <a:pt x="215531" y="91287"/>
                </a:lnTo>
                <a:lnTo>
                  <a:pt x="178663" y="83832"/>
                </a:lnTo>
                <a:lnTo>
                  <a:pt x="141782" y="91287"/>
                </a:lnTo>
                <a:lnTo>
                  <a:pt x="111645" y="111633"/>
                </a:lnTo>
                <a:lnTo>
                  <a:pt x="91300" y="141782"/>
                </a:lnTo>
                <a:lnTo>
                  <a:pt x="83845" y="178663"/>
                </a:lnTo>
                <a:lnTo>
                  <a:pt x="91300" y="215531"/>
                </a:lnTo>
                <a:lnTo>
                  <a:pt x="111645" y="245681"/>
                </a:lnTo>
                <a:lnTo>
                  <a:pt x="141782" y="266014"/>
                </a:lnTo>
                <a:lnTo>
                  <a:pt x="178663" y="273481"/>
                </a:lnTo>
                <a:lnTo>
                  <a:pt x="215531" y="266014"/>
                </a:lnTo>
                <a:lnTo>
                  <a:pt x="245668" y="245681"/>
                </a:lnTo>
                <a:lnTo>
                  <a:pt x="266014" y="215531"/>
                </a:lnTo>
                <a:lnTo>
                  <a:pt x="273481" y="178663"/>
                </a:lnTo>
                <a:close/>
              </a:path>
              <a:path w="357505" h="357504">
                <a:moveTo>
                  <a:pt x="307314" y="298869"/>
                </a:moveTo>
                <a:lnTo>
                  <a:pt x="277685" y="269240"/>
                </a:lnTo>
                <a:lnTo>
                  <a:pt x="276186" y="268630"/>
                </a:lnTo>
                <a:lnTo>
                  <a:pt x="272999" y="268630"/>
                </a:lnTo>
                <a:lnTo>
                  <a:pt x="271500" y="269240"/>
                </a:lnTo>
                <a:lnTo>
                  <a:pt x="268046" y="272707"/>
                </a:lnTo>
                <a:lnTo>
                  <a:pt x="268046" y="276491"/>
                </a:lnTo>
                <a:lnTo>
                  <a:pt x="297662" y="306108"/>
                </a:lnTo>
                <a:lnTo>
                  <a:pt x="299161" y="306730"/>
                </a:lnTo>
                <a:lnTo>
                  <a:pt x="300761" y="306730"/>
                </a:lnTo>
                <a:lnTo>
                  <a:pt x="302361" y="306730"/>
                </a:lnTo>
                <a:lnTo>
                  <a:pt x="303860" y="306108"/>
                </a:lnTo>
                <a:lnTo>
                  <a:pt x="307314" y="302653"/>
                </a:lnTo>
                <a:lnTo>
                  <a:pt x="307314" y="298869"/>
                </a:lnTo>
                <a:close/>
              </a:path>
              <a:path w="357505" h="357504">
                <a:moveTo>
                  <a:pt x="307314" y="54648"/>
                </a:moveTo>
                <a:lnTo>
                  <a:pt x="303860" y="51193"/>
                </a:lnTo>
                <a:lnTo>
                  <a:pt x="302361" y="50571"/>
                </a:lnTo>
                <a:lnTo>
                  <a:pt x="299173" y="50571"/>
                </a:lnTo>
                <a:lnTo>
                  <a:pt x="297675" y="51193"/>
                </a:lnTo>
                <a:lnTo>
                  <a:pt x="268046" y="80822"/>
                </a:lnTo>
                <a:lnTo>
                  <a:pt x="268046" y="84607"/>
                </a:lnTo>
                <a:lnTo>
                  <a:pt x="271500" y="88061"/>
                </a:lnTo>
                <a:lnTo>
                  <a:pt x="272999" y="88684"/>
                </a:lnTo>
                <a:lnTo>
                  <a:pt x="274599" y="88684"/>
                </a:lnTo>
                <a:lnTo>
                  <a:pt x="276199" y="88684"/>
                </a:lnTo>
                <a:lnTo>
                  <a:pt x="277685" y="88061"/>
                </a:lnTo>
                <a:lnTo>
                  <a:pt x="307314" y="58445"/>
                </a:lnTo>
                <a:lnTo>
                  <a:pt x="307314" y="54648"/>
                </a:lnTo>
                <a:close/>
              </a:path>
              <a:path w="357505" h="357504">
                <a:moveTo>
                  <a:pt x="344246" y="244119"/>
                </a:moveTo>
                <a:lnTo>
                  <a:pt x="343027" y="241173"/>
                </a:lnTo>
                <a:lnTo>
                  <a:pt x="341884" y="240030"/>
                </a:lnTo>
                <a:lnTo>
                  <a:pt x="305498" y="224904"/>
                </a:lnTo>
                <a:lnTo>
                  <a:pt x="304736" y="224751"/>
                </a:lnTo>
                <a:lnTo>
                  <a:pt x="301523" y="224751"/>
                </a:lnTo>
                <a:lnTo>
                  <a:pt x="299364" y="226199"/>
                </a:lnTo>
                <a:lnTo>
                  <a:pt x="297815" y="229908"/>
                </a:lnTo>
                <a:lnTo>
                  <a:pt x="297815" y="231533"/>
                </a:lnTo>
                <a:lnTo>
                  <a:pt x="299034" y="234480"/>
                </a:lnTo>
                <a:lnTo>
                  <a:pt x="300177" y="235635"/>
                </a:lnTo>
                <a:lnTo>
                  <a:pt x="336562" y="250748"/>
                </a:lnTo>
                <a:lnTo>
                  <a:pt x="337324" y="250901"/>
                </a:lnTo>
                <a:lnTo>
                  <a:pt x="338112" y="250901"/>
                </a:lnTo>
                <a:lnTo>
                  <a:pt x="340537" y="250901"/>
                </a:lnTo>
                <a:lnTo>
                  <a:pt x="342696" y="249453"/>
                </a:lnTo>
                <a:lnTo>
                  <a:pt x="344246" y="245745"/>
                </a:lnTo>
                <a:lnTo>
                  <a:pt x="344246" y="244119"/>
                </a:lnTo>
                <a:close/>
              </a:path>
              <a:path w="357505" h="357504">
                <a:moveTo>
                  <a:pt x="345046" y="113525"/>
                </a:moveTo>
                <a:lnTo>
                  <a:pt x="342861" y="108242"/>
                </a:lnTo>
                <a:lnTo>
                  <a:pt x="340690" y="106781"/>
                </a:lnTo>
                <a:lnTo>
                  <a:pt x="337489" y="106781"/>
                </a:lnTo>
                <a:lnTo>
                  <a:pt x="336727" y="106934"/>
                </a:lnTo>
                <a:lnTo>
                  <a:pt x="300316" y="121970"/>
                </a:lnTo>
                <a:lnTo>
                  <a:pt x="299173" y="123113"/>
                </a:lnTo>
                <a:lnTo>
                  <a:pt x="297942" y="126060"/>
                </a:lnTo>
                <a:lnTo>
                  <a:pt x="297942" y="127685"/>
                </a:lnTo>
                <a:lnTo>
                  <a:pt x="299478" y="131406"/>
                </a:lnTo>
                <a:lnTo>
                  <a:pt x="301650" y="132854"/>
                </a:lnTo>
                <a:lnTo>
                  <a:pt x="304076" y="132854"/>
                </a:lnTo>
                <a:lnTo>
                  <a:pt x="304850" y="132854"/>
                </a:lnTo>
                <a:lnTo>
                  <a:pt x="305612" y="132702"/>
                </a:lnTo>
                <a:lnTo>
                  <a:pt x="343598" y="117030"/>
                </a:lnTo>
                <a:lnTo>
                  <a:pt x="345046" y="113525"/>
                </a:lnTo>
                <a:close/>
              </a:path>
              <a:path w="357505" h="357504">
                <a:moveTo>
                  <a:pt x="357314" y="175361"/>
                </a:moveTo>
                <a:lnTo>
                  <a:pt x="354634" y="172681"/>
                </a:lnTo>
                <a:lnTo>
                  <a:pt x="311048" y="172681"/>
                </a:lnTo>
                <a:lnTo>
                  <a:pt x="308368" y="175361"/>
                </a:lnTo>
                <a:lnTo>
                  <a:pt x="308368" y="181940"/>
                </a:lnTo>
                <a:lnTo>
                  <a:pt x="311048" y="184619"/>
                </a:lnTo>
                <a:lnTo>
                  <a:pt x="314337" y="184619"/>
                </a:lnTo>
                <a:lnTo>
                  <a:pt x="354634" y="184619"/>
                </a:lnTo>
                <a:lnTo>
                  <a:pt x="357314" y="181940"/>
                </a:lnTo>
                <a:lnTo>
                  <a:pt x="357314" y="175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52" name="object 52"/>
          <p:cNvSpPr/>
          <p:nvPr/>
        </p:nvSpPr>
        <p:spPr>
          <a:xfrm>
            <a:off x="15306613" y="5654676"/>
            <a:ext cx="589511" cy="589511"/>
          </a:xfrm>
          <a:custGeom>
            <a:avLst/>
            <a:gdLst/>
            <a:ahLst/>
            <a:cxnLst/>
            <a:rect l="l" t="t" r="r" b="b"/>
            <a:pathLst>
              <a:path w="357504" h="357504">
                <a:moveTo>
                  <a:pt x="48945" y="175374"/>
                </a:moveTo>
                <a:lnTo>
                  <a:pt x="46266" y="172694"/>
                </a:lnTo>
                <a:lnTo>
                  <a:pt x="2679" y="172694"/>
                </a:lnTo>
                <a:lnTo>
                  <a:pt x="0" y="175374"/>
                </a:lnTo>
                <a:lnTo>
                  <a:pt x="0" y="181952"/>
                </a:lnTo>
                <a:lnTo>
                  <a:pt x="2679" y="184632"/>
                </a:lnTo>
                <a:lnTo>
                  <a:pt x="5969" y="184632"/>
                </a:lnTo>
                <a:lnTo>
                  <a:pt x="46266" y="184632"/>
                </a:lnTo>
                <a:lnTo>
                  <a:pt x="48945" y="181952"/>
                </a:lnTo>
                <a:lnTo>
                  <a:pt x="48945" y="175374"/>
                </a:lnTo>
                <a:close/>
              </a:path>
              <a:path w="357504" h="357504">
                <a:moveTo>
                  <a:pt x="59372" y="229641"/>
                </a:moveTo>
                <a:lnTo>
                  <a:pt x="57835" y="225920"/>
                </a:lnTo>
                <a:lnTo>
                  <a:pt x="55664" y="224459"/>
                </a:lnTo>
                <a:lnTo>
                  <a:pt x="52463" y="224459"/>
                </a:lnTo>
                <a:lnTo>
                  <a:pt x="51689" y="224612"/>
                </a:lnTo>
                <a:lnTo>
                  <a:pt x="13716" y="240296"/>
                </a:lnTo>
                <a:lnTo>
                  <a:pt x="12255" y="243789"/>
                </a:lnTo>
                <a:lnTo>
                  <a:pt x="14439" y="249085"/>
                </a:lnTo>
                <a:lnTo>
                  <a:pt x="16611" y="250532"/>
                </a:lnTo>
                <a:lnTo>
                  <a:pt x="19037" y="250532"/>
                </a:lnTo>
                <a:lnTo>
                  <a:pt x="19824" y="250532"/>
                </a:lnTo>
                <a:lnTo>
                  <a:pt x="20586" y="250380"/>
                </a:lnTo>
                <a:lnTo>
                  <a:pt x="56997" y="235356"/>
                </a:lnTo>
                <a:lnTo>
                  <a:pt x="58140" y="234200"/>
                </a:lnTo>
                <a:lnTo>
                  <a:pt x="59359" y="231254"/>
                </a:lnTo>
                <a:lnTo>
                  <a:pt x="59372" y="229641"/>
                </a:lnTo>
                <a:close/>
              </a:path>
              <a:path w="357504" h="357504">
                <a:moveTo>
                  <a:pt x="60147" y="125844"/>
                </a:moveTo>
                <a:lnTo>
                  <a:pt x="58699" y="122339"/>
                </a:lnTo>
                <a:lnTo>
                  <a:pt x="20751" y="106565"/>
                </a:lnTo>
                <a:lnTo>
                  <a:pt x="19989" y="106413"/>
                </a:lnTo>
                <a:lnTo>
                  <a:pt x="16776" y="106413"/>
                </a:lnTo>
                <a:lnTo>
                  <a:pt x="14617" y="107861"/>
                </a:lnTo>
                <a:lnTo>
                  <a:pt x="13068" y="111569"/>
                </a:lnTo>
                <a:lnTo>
                  <a:pt x="13068" y="113195"/>
                </a:lnTo>
                <a:lnTo>
                  <a:pt x="14287" y="116141"/>
                </a:lnTo>
                <a:lnTo>
                  <a:pt x="15430" y="117297"/>
                </a:lnTo>
                <a:lnTo>
                  <a:pt x="51816" y="132410"/>
                </a:lnTo>
                <a:lnTo>
                  <a:pt x="52578" y="132562"/>
                </a:lnTo>
                <a:lnTo>
                  <a:pt x="53365" y="132562"/>
                </a:lnTo>
                <a:lnTo>
                  <a:pt x="55791" y="132562"/>
                </a:lnTo>
                <a:lnTo>
                  <a:pt x="57950" y="131114"/>
                </a:lnTo>
                <a:lnTo>
                  <a:pt x="60147" y="125844"/>
                </a:lnTo>
                <a:close/>
              </a:path>
              <a:path w="357504" h="357504">
                <a:moveTo>
                  <a:pt x="88684" y="273011"/>
                </a:moveTo>
                <a:lnTo>
                  <a:pt x="88061" y="271513"/>
                </a:lnTo>
                <a:lnTo>
                  <a:pt x="85813" y="269252"/>
                </a:lnTo>
                <a:lnTo>
                  <a:pt x="84315" y="268630"/>
                </a:lnTo>
                <a:lnTo>
                  <a:pt x="81127" y="268630"/>
                </a:lnTo>
                <a:lnTo>
                  <a:pt x="79616" y="269252"/>
                </a:lnTo>
                <a:lnTo>
                  <a:pt x="51193" y="297675"/>
                </a:lnTo>
                <a:lnTo>
                  <a:pt x="50584" y="299173"/>
                </a:lnTo>
                <a:lnTo>
                  <a:pt x="50584" y="302374"/>
                </a:lnTo>
                <a:lnTo>
                  <a:pt x="51206" y="303872"/>
                </a:lnTo>
                <a:lnTo>
                  <a:pt x="53454" y="306120"/>
                </a:lnTo>
                <a:lnTo>
                  <a:pt x="54952" y="306743"/>
                </a:lnTo>
                <a:lnTo>
                  <a:pt x="56553" y="306743"/>
                </a:lnTo>
                <a:lnTo>
                  <a:pt x="58153" y="306743"/>
                </a:lnTo>
                <a:lnTo>
                  <a:pt x="59651" y="306120"/>
                </a:lnTo>
                <a:lnTo>
                  <a:pt x="88061" y="277698"/>
                </a:lnTo>
                <a:lnTo>
                  <a:pt x="88684" y="276199"/>
                </a:lnTo>
                <a:lnTo>
                  <a:pt x="88684" y="273011"/>
                </a:lnTo>
                <a:close/>
              </a:path>
              <a:path w="357504" h="357504">
                <a:moveTo>
                  <a:pt x="88684" y="81127"/>
                </a:moveTo>
                <a:lnTo>
                  <a:pt x="88061" y="79629"/>
                </a:lnTo>
                <a:lnTo>
                  <a:pt x="59639" y="51206"/>
                </a:lnTo>
                <a:lnTo>
                  <a:pt x="58140" y="50584"/>
                </a:lnTo>
                <a:lnTo>
                  <a:pt x="54952" y="50584"/>
                </a:lnTo>
                <a:lnTo>
                  <a:pt x="53454" y="51206"/>
                </a:lnTo>
                <a:lnTo>
                  <a:pt x="49999" y="54660"/>
                </a:lnTo>
                <a:lnTo>
                  <a:pt x="49999" y="58458"/>
                </a:lnTo>
                <a:lnTo>
                  <a:pt x="79616" y="88074"/>
                </a:lnTo>
                <a:lnTo>
                  <a:pt x="81114" y="88696"/>
                </a:lnTo>
                <a:lnTo>
                  <a:pt x="82715" y="88696"/>
                </a:lnTo>
                <a:lnTo>
                  <a:pt x="84315" y="88696"/>
                </a:lnTo>
                <a:lnTo>
                  <a:pt x="85801" y="88074"/>
                </a:lnTo>
                <a:lnTo>
                  <a:pt x="88061" y="85813"/>
                </a:lnTo>
                <a:lnTo>
                  <a:pt x="88684" y="84315"/>
                </a:lnTo>
                <a:lnTo>
                  <a:pt x="88684" y="81127"/>
                </a:lnTo>
                <a:close/>
              </a:path>
              <a:path w="357504" h="357504">
                <a:moveTo>
                  <a:pt x="133362" y="303212"/>
                </a:moveTo>
                <a:lnTo>
                  <a:pt x="131914" y="299707"/>
                </a:lnTo>
                <a:lnTo>
                  <a:pt x="128143" y="298145"/>
                </a:lnTo>
                <a:lnTo>
                  <a:pt x="127368" y="297992"/>
                </a:lnTo>
                <a:lnTo>
                  <a:pt x="124167" y="297992"/>
                </a:lnTo>
                <a:lnTo>
                  <a:pt x="121996" y="299427"/>
                </a:lnTo>
                <a:lnTo>
                  <a:pt x="106260" y="337312"/>
                </a:lnTo>
                <a:lnTo>
                  <a:pt x="106260" y="338937"/>
                </a:lnTo>
                <a:lnTo>
                  <a:pt x="107480" y="341884"/>
                </a:lnTo>
                <a:lnTo>
                  <a:pt x="108623" y="343027"/>
                </a:lnTo>
                <a:lnTo>
                  <a:pt x="110832" y="343954"/>
                </a:lnTo>
                <a:lnTo>
                  <a:pt x="111594" y="344106"/>
                </a:lnTo>
                <a:lnTo>
                  <a:pt x="112382" y="344106"/>
                </a:lnTo>
                <a:lnTo>
                  <a:pt x="114808" y="344106"/>
                </a:lnTo>
                <a:lnTo>
                  <a:pt x="116967" y="342658"/>
                </a:lnTo>
                <a:lnTo>
                  <a:pt x="133362" y="303212"/>
                </a:lnTo>
                <a:close/>
              </a:path>
              <a:path w="357504" h="357504">
                <a:moveTo>
                  <a:pt x="133654" y="54013"/>
                </a:moveTo>
                <a:lnTo>
                  <a:pt x="117360" y="14516"/>
                </a:lnTo>
                <a:lnTo>
                  <a:pt x="115189" y="13068"/>
                </a:lnTo>
                <a:lnTo>
                  <a:pt x="111975" y="13068"/>
                </a:lnTo>
                <a:lnTo>
                  <a:pt x="111213" y="13220"/>
                </a:lnTo>
                <a:lnTo>
                  <a:pt x="107442" y="14782"/>
                </a:lnTo>
                <a:lnTo>
                  <a:pt x="105981" y="18275"/>
                </a:lnTo>
                <a:lnTo>
                  <a:pt x="122288" y="57772"/>
                </a:lnTo>
                <a:lnTo>
                  <a:pt x="124460" y="59220"/>
                </a:lnTo>
                <a:lnTo>
                  <a:pt x="126885" y="59220"/>
                </a:lnTo>
                <a:lnTo>
                  <a:pt x="127673" y="59220"/>
                </a:lnTo>
                <a:lnTo>
                  <a:pt x="128435" y="59067"/>
                </a:lnTo>
                <a:lnTo>
                  <a:pt x="132207" y="57518"/>
                </a:lnTo>
                <a:lnTo>
                  <a:pt x="133654" y="54013"/>
                </a:lnTo>
                <a:close/>
              </a:path>
              <a:path w="357504" h="357504">
                <a:moveTo>
                  <a:pt x="184619" y="311048"/>
                </a:moveTo>
                <a:lnTo>
                  <a:pt x="181940" y="308368"/>
                </a:lnTo>
                <a:lnTo>
                  <a:pt x="175361" y="308368"/>
                </a:lnTo>
                <a:lnTo>
                  <a:pt x="172681" y="311048"/>
                </a:lnTo>
                <a:lnTo>
                  <a:pt x="172681" y="354634"/>
                </a:lnTo>
                <a:lnTo>
                  <a:pt x="175361" y="357314"/>
                </a:lnTo>
                <a:lnTo>
                  <a:pt x="178650" y="357314"/>
                </a:lnTo>
                <a:lnTo>
                  <a:pt x="181940" y="357314"/>
                </a:lnTo>
                <a:lnTo>
                  <a:pt x="184619" y="354634"/>
                </a:lnTo>
                <a:lnTo>
                  <a:pt x="184619" y="311048"/>
                </a:lnTo>
                <a:close/>
              </a:path>
              <a:path w="357504" h="357504">
                <a:moveTo>
                  <a:pt x="184619" y="2679"/>
                </a:moveTo>
                <a:lnTo>
                  <a:pt x="181940" y="0"/>
                </a:lnTo>
                <a:lnTo>
                  <a:pt x="175361" y="0"/>
                </a:lnTo>
                <a:lnTo>
                  <a:pt x="172681" y="2679"/>
                </a:lnTo>
                <a:lnTo>
                  <a:pt x="172681" y="46266"/>
                </a:lnTo>
                <a:lnTo>
                  <a:pt x="175361" y="48945"/>
                </a:lnTo>
                <a:lnTo>
                  <a:pt x="178650" y="48945"/>
                </a:lnTo>
                <a:lnTo>
                  <a:pt x="181940" y="48945"/>
                </a:lnTo>
                <a:lnTo>
                  <a:pt x="184619" y="46266"/>
                </a:lnTo>
                <a:lnTo>
                  <a:pt x="184619" y="2679"/>
                </a:lnTo>
                <a:close/>
              </a:path>
              <a:path w="357504" h="357504">
                <a:moveTo>
                  <a:pt x="251320" y="339051"/>
                </a:moveTo>
                <a:lnTo>
                  <a:pt x="235026" y="299554"/>
                </a:lnTo>
                <a:lnTo>
                  <a:pt x="232854" y="298107"/>
                </a:lnTo>
                <a:lnTo>
                  <a:pt x="229641" y="298107"/>
                </a:lnTo>
                <a:lnTo>
                  <a:pt x="228879" y="298259"/>
                </a:lnTo>
                <a:lnTo>
                  <a:pt x="225107" y="299821"/>
                </a:lnTo>
                <a:lnTo>
                  <a:pt x="223647" y="303314"/>
                </a:lnTo>
                <a:lnTo>
                  <a:pt x="239953" y="342811"/>
                </a:lnTo>
                <a:lnTo>
                  <a:pt x="242125" y="344258"/>
                </a:lnTo>
                <a:lnTo>
                  <a:pt x="244551" y="344258"/>
                </a:lnTo>
                <a:lnTo>
                  <a:pt x="245338" y="344258"/>
                </a:lnTo>
                <a:lnTo>
                  <a:pt x="246100" y="344106"/>
                </a:lnTo>
                <a:lnTo>
                  <a:pt x="249872" y="342544"/>
                </a:lnTo>
                <a:lnTo>
                  <a:pt x="251320" y="339051"/>
                </a:lnTo>
                <a:close/>
              </a:path>
              <a:path w="357504" h="357504">
                <a:moveTo>
                  <a:pt x="251701" y="18453"/>
                </a:moveTo>
                <a:lnTo>
                  <a:pt x="250253" y="14947"/>
                </a:lnTo>
                <a:lnTo>
                  <a:pt x="246481" y="13385"/>
                </a:lnTo>
                <a:lnTo>
                  <a:pt x="245719" y="13233"/>
                </a:lnTo>
                <a:lnTo>
                  <a:pt x="242506" y="13233"/>
                </a:lnTo>
                <a:lnTo>
                  <a:pt x="240347" y="14668"/>
                </a:lnTo>
                <a:lnTo>
                  <a:pt x="223951" y="54127"/>
                </a:lnTo>
                <a:lnTo>
                  <a:pt x="225399" y="57619"/>
                </a:lnTo>
                <a:lnTo>
                  <a:pt x="229171" y="59194"/>
                </a:lnTo>
                <a:lnTo>
                  <a:pt x="229933" y="59347"/>
                </a:lnTo>
                <a:lnTo>
                  <a:pt x="230720" y="59347"/>
                </a:lnTo>
                <a:lnTo>
                  <a:pt x="233146" y="59347"/>
                </a:lnTo>
                <a:lnTo>
                  <a:pt x="235305" y="57899"/>
                </a:lnTo>
                <a:lnTo>
                  <a:pt x="251701" y="18453"/>
                </a:lnTo>
                <a:close/>
              </a:path>
              <a:path w="357504" h="357504">
                <a:moveTo>
                  <a:pt x="273469" y="178663"/>
                </a:moveTo>
                <a:lnTo>
                  <a:pt x="266014" y="141795"/>
                </a:lnTo>
                <a:lnTo>
                  <a:pt x="245668" y="111645"/>
                </a:lnTo>
                <a:lnTo>
                  <a:pt x="215531" y="91300"/>
                </a:lnTo>
                <a:lnTo>
                  <a:pt x="178650" y="83832"/>
                </a:lnTo>
                <a:lnTo>
                  <a:pt x="141782" y="91300"/>
                </a:lnTo>
                <a:lnTo>
                  <a:pt x="111645" y="111645"/>
                </a:lnTo>
                <a:lnTo>
                  <a:pt x="91300" y="141795"/>
                </a:lnTo>
                <a:lnTo>
                  <a:pt x="83832" y="178663"/>
                </a:lnTo>
                <a:lnTo>
                  <a:pt x="91300" y="215544"/>
                </a:lnTo>
                <a:lnTo>
                  <a:pt x="111645" y="245681"/>
                </a:lnTo>
                <a:lnTo>
                  <a:pt x="141782" y="266026"/>
                </a:lnTo>
                <a:lnTo>
                  <a:pt x="178650" y="273481"/>
                </a:lnTo>
                <a:lnTo>
                  <a:pt x="215531" y="266026"/>
                </a:lnTo>
                <a:lnTo>
                  <a:pt x="245668" y="245681"/>
                </a:lnTo>
                <a:lnTo>
                  <a:pt x="266014" y="215544"/>
                </a:lnTo>
                <a:lnTo>
                  <a:pt x="273469" y="178663"/>
                </a:lnTo>
                <a:close/>
              </a:path>
              <a:path w="357504" h="357504">
                <a:moveTo>
                  <a:pt x="307314" y="298881"/>
                </a:moveTo>
                <a:lnTo>
                  <a:pt x="277685" y="269252"/>
                </a:lnTo>
                <a:lnTo>
                  <a:pt x="276186" y="268643"/>
                </a:lnTo>
                <a:lnTo>
                  <a:pt x="272999" y="268643"/>
                </a:lnTo>
                <a:lnTo>
                  <a:pt x="271500" y="269252"/>
                </a:lnTo>
                <a:lnTo>
                  <a:pt x="268046" y="272719"/>
                </a:lnTo>
                <a:lnTo>
                  <a:pt x="268046" y="276504"/>
                </a:lnTo>
                <a:lnTo>
                  <a:pt x="297662" y="306120"/>
                </a:lnTo>
                <a:lnTo>
                  <a:pt x="299161" y="306743"/>
                </a:lnTo>
                <a:lnTo>
                  <a:pt x="300761" y="306743"/>
                </a:lnTo>
                <a:lnTo>
                  <a:pt x="302361" y="306743"/>
                </a:lnTo>
                <a:lnTo>
                  <a:pt x="303860" y="306120"/>
                </a:lnTo>
                <a:lnTo>
                  <a:pt x="307314" y="302666"/>
                </a:lnTo>
                <a:lnTo>
                  <a:pt x="307314" y="298881"/>
                </a:lnTo>
                <a:close/>
              </a:path>
              <a:path w="357504" h="357504">
                <a:moveTo>
                  <a:pt x="307314" y="54660"/>
                </a:moveTo>
                <a:lnTo>
                  <a:pt x="303860" y="51206"/>
                </a:lnTo>
                <a:lnTo>
                  <a:pt x="302361" y="50584"/>
                </a:lnTo>
                <a:lnTo>
                  <a:pt x="299173" y="50584"/>
                </a:lnTo>
                <a:lnTo>
                  <a:pt x="297675" y="51206"/>
                </a:lnTo>
                <a:lnTo>
                  <a:pt x="268046" y="80835"/>
                </a:lnTo>
                <a:lnTo>
                  <a:pt x="268046" y="84620"/>
                </a:lnTo>
                <a:lnTo>
                  <a:pt x="271500" y="88074"/>
                </a:lnTo>
                <a:lnTo>
                  <a:pt x="272999" y="88696"/>
                </a:lnTo>
                <a:lnTo>
                  <a:pt x="274599" y="88696"/>
                </a:lnTo>
                <a:lnTo>
                  <a:pt x="276199" y="88696"/>
                </a:lnTo>
                <a:lnTo>
                  <a:pt x="277685" y="88074"/>
                </a:lnTo>
                <a:lnTo>
                  <a:pt x="307314" y="58458"/>
                </a:lnTo>
                <a:lnTo>
                  <a:pt x="307314" y="54660"/>
                </a:lnTo>
                <a:close/>
              </a:path>
              <a:path w="357504" h="357504">
                <a:moveTo>
                  <a:pt x="344246" y="244119"/>
                </a:moveTo>
                <a:lnTo>
                  <a:pt x="343027" y="241173"/>
                </a:lnTo>
                <a:lnTo>
                  <a:pt x="341884" y="240030"/>
                </a:lnTo>
                <a:lnTo>
                  <a:pt x="305498" y="224904"/>
                </a:lnTo>
                <a:lnTo>
                  <a:pt x="304736" y="224751"/>
                </a:lnTo>
                <a:lnTo>
                  <a:pt x="301523" y="224751"/>
                </a:lnTo>
                <a:lnTo>
                  <a:pt x="299364" y="226199"/>
                </a:lnTo>
                <a:lnTo>
                  <a:pt x="297815" y="229908"/>
                </a:lnTo>
                <a:lnTo>
                  <a:pt x="297815" y="231533"/>
                </a:lnTo>
                <a:lnTo>
                  <a:pt x="299034" y="234480"/>
                </a:lnTo>
                <a:lnTo>
                  <a:pt x="300177" y="235635"/>
                </a:lnTo>
                <a:lnTo>
                  <a:pt x="336562" y="250748"/>
                </a:lnTo>
                <a:lnTo>
                  <a:pt x="337324" y="250901"/>
                </a:lnTo>
                <a:lnTo>
                  <a:pt x="338112" y="250901"/>
                </a:lnTo>
                <a:lnTo>
                  <a:pt x="340537" y="250901"/>
                </a:lnTo>
                <a:lnTo>
                  <a:pt x="342696" y="249453"/>
                </a:lnTo>
                <a:lnTo>
                  <a:pt x="344246" y="245745"/>
                </a:lnTo>
                <a:lnTo>
                  <a:pt x="344246" y="244119"/>
                </a:lnTo>
                <a:close/>
              </a:path>
              <a:path w="357504" h="357504">
                <a:moveTo>
                  <a:pt x="345046" y="113525"/>
                </a:moveTo>
                <a:lnTo>
                  <a:pt x="342861" y="108242"/>
                </a:lnTo>
                <a:lnTo>
                  <a:pt x="340690" y="106781"/>
                </a:lnTo>
                <a:lnTo>
                  <a:pt x="337489" y="106781"/>
                </a:lnTo>
                <a:lnTo>
                  <a:pt x="336727" y="106934"/>
                </a:lnTo>
                <a:lnTo>
                  <a:pt x="300316" y="121970"/>
                </a:lnTo>
                <a:lnTo>
                  <a:pt x="299161" y="123113"/>
                </a:lnTo>
                <a:lnTo>
                  <a:pt x="297942" y="126060"/>
                </a:lnTo>
                <a:lnTo>
                  <a:pt x="297942" y="127685"/>
                </a:lnTo>
                <a:lnTo>
                  <a:pt x="299478" y="131406"/>
                </a:lnTo>
                <a:lnTo>
                  <a:pt x="301650" y="132854"/>
                </a:lnTo>
                <a:lnTo>
                  <a:pt x="304076" y="132854"/>
                </a:lnTo>
                <a:lnTo>
                  <a:pt x="304850" y="132854"/>
                </a:lnTo>
                <a:lnTo>
                  <a:pt x="305612" y="132702"/>
                </a:lnTo>
                <a:lnTo>
                  <a:pt x="343598" y="117030"/>
                </a:lnTo>
                <a:lnTo>
                  <a:pt x="345046" y="113525"/>
                </a:lnTo>
                <a:close/>
              </a:path>
              <a:path w="357504" h="357504">
                <a:moveTo>
                  <a:pt x="357314" y="175374"/>
                </a:moveTo>
                <a:lnTo>
                  <a:pt x="354634" y="172694"/>
                </a:lnTo>
                <a:lnTo>
                  <a:pt x="311048" y="172694"/>
                </a:lnTo>
                <a:lnTo>
                  <a:pt x="308368" y="175374"/>
                </a:lnTo>
                <a:lnTo>
                  <a:pt x="308368" y="181952"/>
                </a:lnTo>
                <a:lnTo>
                  <a:pt x="311048" y="184632"/>
                </a:lnTo>
                <a:lnTo>
                  <a:pt x="314337" y="184632"/>
                </a:lnTo>
                <a:lnTo>
                  <a:pt x="354634" y="184632"/>
                </a:lnTo>
                <a:lnTo>
                  <a:pt x="357314" y="181952"/>
                </a:lnTo>
                <a:lnTo>
                  <a:pt x="357314" y="175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53" name="object 53"/>
          <p:cNvSpPr/>
          <p:nvPr/>
        </p:nvSpPr>
        <p:spPr>
          <a:xfrm>
            <a:off x="7088538" y="2366000"/>
            <a:ext cx="589511" cy="589511"/>
          </a:xfrm>
          <a:custGeom>
            <a:avLst/>
            <a:gdLst/>
            <a:ahLst/>
            <a:cxnLst/>
            <a:rect l="l" t="t" r="r" b="b"/>
            <a:pathLst>
              <a:path w="357504" h="357505">
                <a:moveTo>
                  <a:pt x="48945" y="175374"/>
                </a:moveTo>
                <a:lnTo>
                  <a:pt x="46266" y="172694"/>
                </a:lnTo>
                <a:lnTo>
                  <a:pt x="2679" y="172694"/>
                </a:lnTo>
                <a:lnTo>
                  <a:pt x="0" y="175374"/>
                </a:lnTo>
                <a:lnTo>
                  <a:pt x="0" y="181952"/>
                </a:lnTo>
                <a:lnTo>
                  <a:pt x="2679" y="184632"/>
                </a:lnTo>
                <a:lnTo>
                  <a:pt x="5969" y="184632"/>
                </a:lnTo>
                <a:lnTo>
                  <a:pt x="46266" y="184632"/>
                </a:lnTo>
                <a:lnTo>
                  <a:pt x="48945" y="181952"/>
                </a:lnTo>
                <a:lnTo>
                  <a:pt x="48945" y="175374"/>
                </a:lnTo>
                <a:close/>
              </a:path>
              <a:path w="357504" h="357505">
                <a:moveTo>
                  <a:pt x="59372" y="229641"/>
                </a:moveTo>
                <a:lnTo>
                  <a:pt x="57835" y="225920"/>
                </a:lnTo>
                <a:lnTo>
                  <a:pt x="55664" y="224459"/>
                </a:lnTo>
                <a:lnTo>
                  <a:pt x="52463" y="224459"/>
                </a:lnTo>
                <a:lnTo>
                  <a:pt x="51701" y="224612"/>
                </a:lnTo>
                <a:lnTo>
                  <a:pt x="13716" y="240296"/>
                </a:lnTo>
                <a:lnTo>
                  <a:pt x="12255" y="243789"/>
                </a:lnTo>
                <a:lnTo>
                  <a:pt x="14439" y="249085"/>
                </a:lnTo>
                <a:lnTo>
                  <a:pt x="16611" y="250532"/>
                </a:lnTo>
                <a:lnTo>
                  <a:pt x="19037" y="250532"/>
                </a:lnTo>
                <a:lnTo>
                  <a:pt x="19824" y="250532"/>
                </a:lnTo>
                <a:lnTo>
                  <a:pt x="20586" y="250380"/>
                </a:lnTo>
                <a:lnTo>
                  <a:pt x="56997" y="235356"/>
                </a:lnTo>
                <a:lnTo>
                  <a:pt x="58140" y="234200"/>
                </a:lnTo>
                <a:lnTo>
                  <a:pt x="59372" y="231254"/>
                </a:lnTo>
                <a:lnTo>
                  <a:pt x="59372" y="229641"/>
                </a:lnTo>
                <a:close/>
              </a:path>
              <a:path w="357504" h="357505">
                <a:moveTo>
                  <a:pt x="60134" y="125844"/>
                </a:moveTo>
                <a:lnTo>
                  <a:pt x="58686" y="122339"/>
                </a:lnTo>
                <a:lnTo>
                  <a:pt x="20739" y="106565"/>
                </a:lnTo>
                <a:lnTo>
                  <a:pt x="19977" y="106413"/>
                </a:lnTo>
                <a:lnTo>
                  <a:pt x="16764" y="106413"/>
                </a:lnTo>
                <a:lnTo>
                  <a:pt x="14605" y="107861"/>
                </a:lnTo>
                <a:lnTo>
                  <a:pt x="13055" y="111569"/>
                </a:lnTo>
                <a:lnTo>
                  <a:pt x="13055" y="113195"/>
                </a:lnTo>
                <a:lnTo>
                  <a:pt x="14274" y="116141"/>
                </a:lnTo>
                <a:lnTo>
                  <a:pt x="15417" y="117297"/>
                </a:lnTo>
                <a:lnTo>
                  <a:pt x="51803" y="132410"/>
                </a:lnTo>
                <a:lnTo>
                  <a:pt x="52565" y="132562"/>
                </a:lnTo>
                <a:lnTo>
                  <a:pt x="53352" y="132562"/>
                </a:lnTo>
                <a:lnTo>
                  <a:pt x="55778" y="132562"/>
                </a:lnTo>
                <a:lnTo>
                  <a:pt x="57937" y="131114"/>
                </a:lnTo>
                <a:lnTo>
                  <a:pt x="60134" y="125844"/>
                </a:lnTo>
                <a:close/>
              </a:path>
              <a:path w="357504" h="357505">
                <a:moveTo>
                  <a:pt x="88671" y="272999"/>
                </a:moveTo>
                <a:lnTo>
                  <a:pt x="88049" y="271500"/>
                </a:lnTo>
                <a:lnTo>
                  <a:pt x="85801" y="269240"/>
                </a:lnTo>
                <a:lnTo>
                  <a:pt x="84302" y="268617"/>
                </a:lnTo>
                <a:lnTo>
                  <a:pt x="81114" y="268617"/>
                </a:lnTo>
                <a:lnTo>
                  <a:pt x="79603" y="269240"/>
                </a:lnTo>
                <a:lnTo>
                  <a:pt x="51193" y="297662"/>
                </a:lnTo>
                <a:lnTo>
                  <a:pt x="50571" y="299161"/>
                </a:lnTo>
                <a:lnTo>
                  <a:pt x="50571" y="302361"/>
                </a:lnTo>
                <a:lnTo>
                  <a:pt x="51193" y="303860"/>
                </a:lnTo>
                <a:lnTo>
                  <a:pt x="53441" y="306108"/>
                </a:lnTo>
                <a:lnTo>
                  <a:pt x="54940" y="306730"/>
                </a:lnTo>
                <a:lnTo>
                  <a:pt x="56540" y="306730"/>
                </a:lnTo>
                <a:lnTo>
                  <a:pt x="58140" y="306730"/>
                </a:lnTo>
                <a:lnTo>
                  <a:pt x="59639" y="306108"/>
                </a:lnTo>
                <a:lnTo>
                  <a:pt x="88049" y="277685"/>
                </a:lnTo>
                <a:lnTo>
                  <a:pt x="88671" y="276186"/>
                </a:lnTo>
                <a:lnTo>
                  <a:pt x="88671" y="272999"/>
                </a:lnTo>
                <a:close/>
              </a:path>
              <a:path w="357504" h="357505">
                <a:moveTo>
                  <a:pt x="88684" y="81114"/>
                </a:moveTo>
                <a:lnTo>
                  <a:pt x="88061" y="79616"/>
                </a:lnTo>
                <a:lnTo>
                  <a:pt x="59639" y="51193"/>
                </a:lnTo>
                <a:lnTo>
                  <a:pt x="58140" y="50571"/>
                </a:lnTo>
                <a:lnTo>
                  <a:pt x="54952" y="50571"/>
                </a:lnTo>
                <a:lnTo>
                  <a:pt x="53454" y="51193"/>
                </a:lnTo>
                <a:lnTo>
                  <a:pt x="49999" y="54648"/>
                </a:lnTo>
                <a:lnTo>
                  <a:pt x="49999" y="58445"/>
                </a:lnTo>
                <a:lnTo>
                  <a:pt x="79629" y="88061"/>
                </a:lnTo>
                <a:lnTo>
                  <a:pt x="81114" y="88684"/>
                </a:lnTo>
                <a:lnTo>
                  <a:pt x="82715" y="88684"/>
                </a:lnTo>
                <a:lnTo>
                  <a:pt x="84315" y="88684"/>
                </a:lnTo>
                <a:lnTo>
                  <a:pt x="85801" y="88061"/>
                </a:lnTo>
                <a:lnTo>
                  <a:pt x="88061" y="85801"/>
                </a:lnTo>
                <a:lnTo>
                  <a:pt x="88684" y="84302"/>
                </a:lnTo>
                <a:lnTo>
                  <a:pt x="88684" y="81114"/>
                </a:lnTo>
                <a:close/>
              </a:path>
              <a:path w="357504" h="357505">
                <a:moveTo>
                  <a:pt x="133362" y="303199"/>
                </a:moveTo>
                <a:lnTo>
                  <a:pt x="131914" y="299694"/>
                </a:lnTo>
                <a:lnTo>
                  <a:pt x="128143" y="298132"/>
                </a:lnTo>
                <a:lnTo>
                  <a:pt x="127368" y="297980"/>
                </a:lnTo>
                <a:lnTo>
                  <a:pt x="124167" y="297980"/>
                </a:lnTo>
                <a:lnTo>
                  <a:pt x="121996" y="299415"/>
                </a:lnTo>
                <a:lnTo>
                  <a:pt x="106260" y="337299"/>
                </a:lnTo>
                <a:lnTo>
                  <a:pt x="106260" y="338924"/>
                </a:lnTo>
                <a:lnTo>
                  <a:pt x="107480" y="341871"/>
                </a:lnTo>
                <a:lnTo>
                  <a:pt x="108623" y="343014"/>
                </a:lnTo>
                <a:lnTo>
                  <a:pt x="110832" y="343941"/>
                </a:lnTo>
                <a:lnTo>
                  <a:pt x="111594" y="344093"/>
                </a:lnTo>
                <a:lnTo>
                  <a:pt x="112382" y="344093"/>
                </a:lnTo>
                <a:lnTo>
                  <a:pt x="114808" y="344093"/>
                </a:lnTo>
                <a:lnTo>
                  <a:pt x="116967" y="342646"/>
                </a:lnTo>
                <a:lnTo>
                  <a:pt x="133362" y="303199"/>
                </a:lnTo>
                <a:close/>
              </a:path>
              <a:path w="357504" h="357505">
                <a:moveTo>
                  <a:pt x="133654" y="54013"/>
                </a:moveTo>
                <a:lnTo>
                  <a:pt x="117360" y="14516"/>
                </a:lnTo>
                <a:lnTo>
                  <a:pt x="115189" y="13068"/>
                </a:lnTo>
                <a:lnTo>
                  <a:pt x="111975" y="13068"/>
                </a:lnTo>
                <a:lnTo>
                  <a:pt x="111213" y="13220"/>
                </a:lnTo>
                <a:lnTo>
                  <a:pt x="107442" y="14782"/>
                </a:lnTo>
                <a:lnTo>
                  <a:pt x="105981" y="18275"/>
                </a:lnTo>
                <a:lnTo>
                  <a:pt x="122288" y="57772"/>
                </a:lnTo>
                <a:lnTo>
                  <a:pt x="124460" y="59220"/>
                </a:lnTo>
                <a:lnTo>
                  <a:pt x="126885" y="59220"/>
                </a:lnTo>
                <a:lnTo>
                  <a:pt x="127673" y="59220"/>
                </a:lnTo>
                <a:lnTo>
                  <a:pt x="128435" y="59067"/>
                </a:lnTo>
                <a:lnTo>
                  <a:pt x="132207" y="57518"/>
                </a:lnTo>
                <a:lnTo>
                  <a:pt x="133654" y="54013"/>
                </a:lnTo>
                <a:close/>
              </a:path>
              <a:path w="357504" h="357505">
                <a:moveTo>
                  <a:pt x="184619" y="311048"/>
                </a:moveTo>
                <a:lnTo>
                  <a:pt x="181940" y="308368"/>
                </a:lnTo>
                <a:lnTo>
                  <a:pt x="175361" y="308368"/>
                </a:lnTo>
                <a:lnTo>
                  <a:pt x="172681" y="311048"/>
                </a:lnTo>
                <a:lnTo>
                  <a:pt x="172681" y="354634"/>
                </a:lnTo>
                <a:lnTo>
                  <a:pt x="175361" y="357314"/>
                </a:lnTo>
                <a:lnTo>
                  <a:pt x="178650" y="357314"/>
                </a:lnTo>
                <a:lnTo>
                  <a:pt x="181940" y="357314"/>
                </a:lnTo>
                <a:lnTo>
                  <a:pt x="184619" y="354634"/>
                </a:lnTo>
                <a:lnTo>
                  <a:pt x="184619" y="311048"/>
                </a:lnTo>
                <a:close/>
              </a:path>
              <a:path w="357504" h="357505">
                <a:moveTo>
                  <a:pt x="184619" y="2679"/>
                </a:moveTo>
                <a:lnTo>
                  <a:pt x="181940" y="0"/>
                </a:lnTo>
                <a:lnTo>
                  <a:pt x="175361" y="0"/>
                </a:lnTo>
                <a:lnTo>
                  <a:pt x="172681" y="2679"/>
                </a:lnTo>
                <a:lnTo>
                  <a:pt x="172681" y="46266"/>
                </a:lnTo>
                <a:lnTo>
                  <a:pt x="175361" y="48945"/>
                </a:lnTo>
                <a:lnTo>
                  <a:pt x="178650" y="48945"/>
                </a:lnTo>
                <a:lnTo>
                  <a:pt x="181940" y="48945"/>
                </a:lnTo>
                <a:lnTo>
                  <a:pt x="184619" y="46266"/>
                </a:lnTo>
                <a:lnTo>
                  <a:pt x="184619" y="2679"/>
                </a:lnTo>
                <a:close/>
              </a:path>
              <a:path w="357504" h="357505">
                <a:moveTo>
                  <a:pt x="251320" y="339039"/>
                </a:moveTo>
                <a:lnTo>
                  <a:pt x="235026" y="299542"/>
                </a:lnTo>
                <a:lnTo>
                  <a:pt x="232854" y="298094"/>
                </a:lnTo>
                <a:lnTo>
                  <a:pt x="229641" y="298094"/>
                </a:lnTo>
                <a:lnTo>
                  <a:pt x="228879" y="298246"/>
                </a:lnTo>
                <a:lnTo>
                  <a:pt x="225107" y="299808"/>
                </a:lnTo>
                <a:lnTo>
                  <a:pt x="223647" y="303301"/>
                </a:lnTo>
                <a:lnTo>
                  <a:pt x="239953" y="342798"/>
                </a:lnTo>
                <a:lnTo>
                  <a:pt x="242125" y="344246"/>
                </a:lnTo>
                <a:lnTo>
                  <a:pt x="244551" y="344246"/>
                </a:lnTo>
                <a:lnTo>
                  <a:pt x="245338" y="344246"/>
                </a:lnTo>
                <a:lnTo>
                  <a:pt x="246100" y="344093"/>
                </a:lnTo>
                <a:lnTo>
                  <a:pt x="249872" y="342531"/>
                </a:lnTo>
                <a:lnTo>
                  <a:pt x="251320" y="339039"/>
                </a:lnTo>
                <a:close/>
              </a:path>
              <a:path w="357504" h="357505">
                <a:moveTo>
                  <a:pt x="251701" y="18440"/>
                </a:moveTo>
                <a:lnTo>
                  <a:pt x="250253" y="14935"/>
                </a:lnTo>
                <a:lnTo>
                  <a:pt x="246481" y="13373"/>
                </a:lnTo>
                <a:lnTo>
                  <a:pt x="245719" y="13220"/>
                </a:lnTo>
                <a:lnTo>
                  <a:pt x="242506" y="13220"/>
                </a:lnTo>
                <a:lnTo>
                  <a:pt x="240347" y="14655"/>
                </a:lnTo>
                <a:lnTo>
                  <a:pt x="223951" y="54114"/>
                </a:lnTo>
                <a:lnTo>
                  <a:pt x="225399" y="57607"/>
                </a:lnTo>
                <a:lnTo>
                  <a:pt x="229171" y="59182"/>
                </a:lnTo>
                <a:lnTo>
                  <a:pt x="229933" y="59334"/>
                </a:lnTo>
                <a:lnTo>
                  <a:pt x="230720" y="59334"/>
                </a:lnTo>
                <a:lnTo>
                  <a:pt x="233146" y="59334"/>
                </a:lnTo>
                <a:lnTo>
                  <a:pt x="235305" y="57886"/>
                </a:lnTo>
                <a:lnTo>
                  <a:pt x="251701" y="18440"/>
                </a:lnTo>
                <a:close/>
              </a:path>
              <a:path w="357504" h="357505">
                <a:moveTo>
                  <a:pt x="273469" y="178663"/>
                </a:moveTo>
                <a:lnTo>
                  <a:pt x="266014" y="141782"/>
                </a:lnTo>
                <a:lnTo>
                  <a:pt x="245668" y="111645"/>
                </a:lnTo>
                <a:lnTo>
                  <a:pt x="215531" y="91300"/>
                </a:lnTo>
                <a:lnTo>
                  <a:pt x="178650" y="83832"/>
                </a:lnTo>
                <a:lnTo>
                  <a:pt x="141782" y="91300"/>
                </a:lnTo>
                <a:lnTo>
                  <a:pt x="111633" y="111645"/>
                </a:lnTo>
                <a:lnTo>
                  <a:pt x="91300" y="141782"/>
                </a:lnTo>
                <a:lnTo>
                  <a:pt x="83832" y="178663"/>
                </a:lnTo>
                <a:lnTo>
                  <a:pt x="91300" y="215531"/>
                </a:lnTo>
                <a:lnTo>
                  <a:pt x="111633" y="245681"/>
                </a:lnTo>
                <a:lnTo>
                  <a:pt x="141782" y="266014"/>
                </a:lnTo>
                <a:lnTo>
                  <a:pt x="178650" y="273481"/>
                </a:lnTo>
                <a:lnTo>
                  <a:pt x="215531" y="266014"/>
                </a:lnTo>
                <a:lnTo>
                  <a:pt x="245668" y="245681"/>
                </a:lnTo>
                <a:lnTo>
                  <a:pt x="266014" y="215531"/>
                </a:lnTo>
                <a:lnTo>
                  <a:pt x="273469" y="178663"/>
                </a:lnTo>
                <a:close/>
              </a:path>
              <a:path w="357504" h="357505">
                <a:moveTo>
                  <a:pt x="307314" y="298869"/>
                </a:moveTo>
                <a:lnTo>
                  <a:pt x="277685" y="269240"/>
                </a:lnTo>
                <a:lnTo>
                  <a:pt x="276186" y="268630"/>
                </a:lnTo>
                <a:lnTo>
                  <a:pt x="272999" y="268630"/>
                </a:lnTo>
                <a:lnTo>
                  <a:pt x="271500" y="269240"/>
                </a:lnTo>
                <a:lnTo>
                  <a:pt x="268046" y="272707"/>
                </a:lnTo>
                <a:lnTo>
                  <a:pt x="268046" y="276491"/>
                </a:lnTo>
                <a:lnTo>
                  <a:pt x="297662" y="306108"/>
                </a:lnTo>
                <a:lnTo>
                  <a:pt x="299161" y="306730"/>
                </a:lnTo>
                <a:lnTo>
                  <a:pt x="300761" y="306730"/>
                </a:lnTo>
                <a:lnTo>
                  <a:pt x="302361" y="306730"/>
                </a:lnTo>
                <a:lnTo>
                  <a:pt x="303860" y="306108"/>
                </a:lnTo>
                <a:lnTo>
                  <a:pt x="307314" y="302653"/>
                </a:lnTo>
                <a:lnTo>
                  <a:pt x="307314" y="298869"/>
                </a:lnTo>
                <a:close/>
              </a:path>
              <a:path w="357504" h="357505">
                <a:moveTo>
                  <a:pt x="307314" y="54648"/>
                </a:moveTo>
                <a:lnTo>
                  <a:pt x="303860" y="51193"/>
                </a:lnTo>
                <a:lnTo>
                  <a:pt x="302361" y="50571"/>
                </a:lnTo>
                <a:lnTo>
                  <a:pt x="299173" y="50571"/>
                </a:lnTo>
                <a:lnTo>
                  <a:pt x="297675" y="51193"/>
                </a:lnTo>
                <a:lnTo>
                  <a:pt x="268046" y="80822"/>
                </a:lnTo>
                <a:lnTo>
                  <a:pt x="268046" y="84607"/>
                </a:lnTo>
                <a:lnTo>
                  <a:pt x="271500" y="88061"/>
                </a:lnTo>
                <a:lnTo>
                  <a:pt x="272999" y="88684"/>
                </a:lnTo>
                <a:lnTo>
                  <a:pt x="274599" y="88684"/>
                </a:lnTo>
                <a:lnTo>
                  <a:pt x="276199" y="88684"/>
                </a:lnTo>
                <a:lnTo>
                  <a:pt x="277685" y="88061"/>
                </a:lnTo>
                <a:lnTo>
                  <a:pt x="307314" y="58445"/>
                </a:lnTo>
                <a:lnTo>
                  <a:pt x="307314" y="54648"/>
                </a:lnTo>
                <a:close/>
              </a:path>
              <a:path w="357504" h="357505">
                <a:moveTo>
                  <a:pt x="344246" y="244119"/>
                </a:moveTo>
                <a:lnTo>
                  <a:pt x="343027" y="241173"/>
                </a:lnTo>
                <a:lnTo>
                  <a:pt x="341884" y="240030"/>
                </a:lnTo>
                <a:lnTo>
                  <a:pt x="305498" y="224904"/>
                </a:lnTo>
                <a:lnTo>
                  <a:pt x="304736" y="224751"/>
                </a:lnTo>
                <a:lnTo>
                  <a:pt x="301523" y="224751"/>
                </a:lnTo>
                <a:lnTo>
                  <a:pt x="299364" y="226199"/>
                </a:lnTo>
                <a:lnTo>
                  <a:pt x="297815" y="229908"/>
                </a:lnTo>
                <a:lnTo>
                  <a:pt x="297815" y="231533"/>
                </a:lnTo>
                <a:lnTo>
                  <a:pt x="299034" y="234480"/>
                </a:lnTo>
                <a:lnTo>
                  <a:pt x="300177" y="235635"/>
                </a:lnTo>
                <a:lnTo>
                  <a:pt x="336562" y="250748"/>
                </a:lnTo>
                <a:lnTo>
                  <a:pt x="337324" y="250901"/>
                </a:lnTo>
                <a:lnTo>
                  <a:pt x="338112" y="250901"/>
                </a:lnTo>
                <a:lnTo>
                  <a:pt x="340537" y="250901"/>
                </a:lnTo>
                <a:lnTo>
                  <a:pt x="342696" y="249453"/>
                </a:lnTo>
                <a:lnTo>
                  <a:pt x="344246" y="245745"/>
                </a:lnTo>
                <a:lnTo>
                  <a:pt x="344246" y="244119"/>
                </a:lnTo>
                <a:close/>
              </a:path>
              <a:path w="357504" h="357505">
                <a:moveTo>
                  <a:pt x="345046" y="113525"/>
                </a:moveTo>
                <a:lnTo>
                  <a:pt x="342861" y="108242"/>
                </a:lnTo>
                <a:lnTo>
                  <a:pt x="340690" y="106781"/>
                </a:lnTo>
                <a:lnTo>
                  <a:pt x="337489" y="106781"/>
                </a:lnTo>
                <a:lnTo>
                  <a:pt x="336727" y="106934"/>
                </a:lnTo>
                <a:lnTo>
                  <a:pt x="300316" y="121970"/>
                </a:lnTo>
                <a:lnTo>
                  <a:pt x="299161" y="123113"/>
                </a:lnTo>
                <a:lnTo>
                  <a:pt x="297942" y="126060"/>
                </a:lnTo>
                <a:lnTo>
                  <a:pt x="297942" y="127685"/>
                </a:lnTo>
                <a:lnTo>
                  <a:pt x="299478" y="131406"/>
                </a:lnTo>
                <a:lnTo>
                  <a:pt x="301650" y="132854"/>
                </a:lnTo>
                <a:lnTo>
                  <a:pt x="304076" y="132854"/>
                </a:lnTo>
                <a:lnTo>
                  <a:pt x="304850" y="132854"/>
                </a:lnTo>
                <a:lnTo>
                  <a:pt x="305612" y="132702"/>
                </a:lnTo>
                <a:lnTo>
                  <a:pt x="343598" y="117030"/>
                </a:lnTo>
                <a:lnTo>
                  <a:pt x="345046" y="113525"/>
                </a:lnTo>
                <a:close/>
              </a:path>
              <a:path w="357504" h="357505">
                <a:moveTo>
                  <a:pt x="357314" y="175374"/>
                </a:moveTo>
                <a:lnTo>
                  <a:pt x="354634" y="172694"/>
                </a:lnTo>
                <a:lnTo>
                  <a:pt x="311048" y="172694"/>
                </a:lnTo>
                <a:lnTo>
                  <a:pt x="308368" y="175374"/>
                </a:lnTo>
                <a:lnTo>
                  <a:pt x="308368" y="181952"/>
                </a:lnTo>
                <a:lnTo>
                  <a:pt x="311048" y="184632"/>
                </a:lnTo>
                <a:lnTo>
                  <a:pt x="314337" y="184632"/>
                </a:lnTo>
                <a:lnTo>
                  <a:pt x="354634" y="184632"/>
                </a:lnTo>
                <a:lnTo>
                  <a:pt x="357314" y="181952"/>
                </a:lnTo>
                <a:lnTo>
                  <a:pt x="357314" y="175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54" name="object 54"/>
          <p:cNvSpPr/>
          <p:nvPr/>
        </p:nvSpPr>
        <p:spPr>
          <a:xfrm>
            <a:off x="18731828" y="2366000"/>
            <a:ext cx="589511" cy="589511"/>
          </a:xfrm>
          <a:custGeom>
            <a:avLst/>
            <a:gdLst/>
            <a:ahLst/>
            <a:cxnLst/>
            <a:rect l="l" t="t" r="r" b="b"/>
            <a:pathLst>
              <a:path w="357504" h="357505">
                <a:moveTo>
                  <a:pt x="48945" y="175374"/>
                </a:moveTo>
                <a:lnTo>
                  <a:pt x="46266" y="172694"/>
                </a:lnTo>
                <a:lnTo>
                  <a:pt x="2679" y="172694"/>
                </a:lnTo>
                <a:lnTo>
                  <a:pt x="0" y="175374"/>
                </a:lnTo>
                <a:lnTo>
                  <a:pt x="0" y="181952"/>
                </a:lnTo>
                <a:lnTo>
                  <a:pt x="2679" y="184632"/>
                </a:lnTo>
                <a:lnTo>
                  <a:pt x="5969" y="184632"/>
                </a:lnTo>
                <a:lnTo>
                  <a:pt x="46266" y="184632"/>
                </a:lnTo>
                <a:lnTo>
                  <a:pt x="48945" y="181952"/>
                </a:lnTo>
                <a:lnTo>
                  <a:pt x="48945" y="175374"/>
                </a:lnTo>
                <a:close/>
              </a:path>
              <a:path w="357504" h="357505">
                <a:moveTo>
                  <a:pt x="59372" y="229641"/>
                </a:moveTo>
                <a:lnTo>
                  <a:pt x="57835" y="225920"/>
                </a:lnTo>
                <a:lnTo>
                  <a:pt x="55664" y="224459"/>
                </a:lnTo>
                <a:lnTo>
                  <a:pt x="52463" y="224459"/>
                </a:lnTo>
                <a:lnTo>
                  <a:pt x="51689" y="224612"/>
                </a:lnTo>
                <a:lnTo>
                  <a:pt x="13716" y="240296"/>
                </a:lnTo>
                <a:lnTo>
                  <a:pt x="12255" y="243789"/>
                </a:lnTo>
                <a:lnTo>
                  <a:pt x="14439" y="249085"/>
                </a:lnTo>
                <a:lnTo>
                  <a:pt x="16611" y="250532"/>
                </a:lnTo>
                <a:lnTo>
                  <a:pt x="19037" y="250532"/>
                </a:lnTo>
                <a:lnTo>
                  <a:pt x="19824" y="250532"/>
                </a:lnTo>
                <a:lnTo>
                  <a:pt x="20586" y="250380"/>
                </a:lnTo>
                <a:lnTo>
                  <a:pt x="56997" y="235356"/>
                </a:lnTo>
                <a:lnTo>
                  <a:pt x="58140" y="234200"/>
                </a:lnTo>
                <a:lnTo>
                  <a:pt x="59359" y="231254"/>
                </a:lnTo>
                <a:lnTo>
                  <a:pt x="59372" y="229641"/>
                </a:lnTo>
                <a:close/>
              </a:path>
              <a:path w="357504" h="357505">
                <a:moveTo>
                  <a:pt x="60147" y="125844"/>
                </a:moveTo>
                <a:lnTo>
                  <a:pt x="58699" y="122339"/>
                </a:lnTo>
                <a:lnTo>
                  <a:pt x="20751" y="106565"/>
                </a:lnTo>
                <a:lnTo>
                  <a:pt x="19989" y="106413"/>
                </a:lnTo>
                <a:lnTo>
                  <a:pt x="16776" y="106413"/>
                </a:lnTo>
                <a:lnTo>
                  <a:pt x="14617" y="107861"/>
                </a:lnTo>
                <a:lnTo>
                  <a:pt x="13068" y="111569"/>
                </a:lnTo>
                <a:lnTo>
                  <a:pt x="13068" y="113195"/>
                </a:lnTo>
                <a:lnTo>
                  <a:pt x="14287" y="116141"/>
                </a:lnTo>
                <a:lnTo>
                  <a:pt x="15430" y="117297"/>
                </a:lnTo>
                <a:lnTo>
                  <a:pt x="51816" y="132410"/>
                </a:lnTo>
                <a:lnTo>
                  <a:pt x="52578" y="132562"/>
                </a:lnTo>
                <a:lnTo>
                  <a:pt x="53365" y="132562"/>
                </a:lnTo>
                <a:lnTo>
                  <a:pt x="55791" y="132562"/>
                </a:lnTo>
                <a:lnTo>
                  <a:pt x="57950" y="131114"/>
                </a:lnTo>
                <a:lnTo>
                  <a:pt x="60147" y="125844"/>
                </a:lnTo>
                <a:close/>
              </a:path>
              <a:path w="357504" h="357505">
                <a:moveTo>
                  <a:pt x="88684" y="272999"/>
                </a:moveTo>
                <a:lnTo>
                  <a:pt x="88061" y="271500"/>
                </a:lnTo>
                <a:lnTo>
                  <a:pt x="85813" y="269240"/>
                </a:lnTo>
                <a:lnTo>
                  <a:pt x="84315" y="268617"/>
                </a:lnTo>
                <a:lnTo>
                  <a:pt x="81127" y="268617"/>
                </a:lnTo>
                <a:lnTo>
                  <a:pt x="79616" y="269240"/>
                </a:lnTo>
                <a:lnTo>
                  <a:pt x="51206" y="297662"/>
                </a:lnTo>
                <a:lnTo>
                  <a:pt x="50584" y="299161"/>
                </a:lnTo>
                <a:lnTo>
                  <a:pt x="50584" y="302361"/>
                </a:lnTo>
                <a:lnTo>
                  <a:pt x="51206" y="303860"/>
                </a:lnTo>
                <a:lnTo>
                  <a:pt x="53454" y="306108"/>
                </a:lnTo>
                <a:lnTo>
                  <a:pt x="54952" y="306730"/>
                </a:lnTo>
                <a:lnTo>
                  <a:pt x="56553" y="306730"/>
                </a:lnTo>
                <a:lnTo>
                  <a:pt x="58153" y="306730"/>
                </a:lnTo>
                <a:lnTo>
                  <a:pt x="59651" y="306108"/>
                </a:lnTo>
                <a:lnTo>
                  <a:pt x="88074" y="277685"/>
                </a:lnTo>
                <a:lnTo>
                  <a:pt x="88684" y="276186"/>
                </a:lnTo>
                <a:lnTo>
                  <a:pt x="88684" y="272999"/>
                </a:lnTo>
                <a:close/>
              </a:path>
              <a:path w="357504" h="357505">
                <a:moveTo>
                  <a:pt x="88684" y="81114"/>
                </a:moveTo>
                <a:lnTo>
                  <a:pt x="88061" y="79616"/>
                </a:lnTo>
                <a:lnTo>
                  <a:pt x="59639" y="51193"/>
                </a:lnTo>
                <a:lnTo>
                  <a:pt x="58140" y="50571"/>
                </a:lnTo>
                <a:lnTo>
                  <a:pt x="54952" y="50571"/>
                </a:lnTo>
                <a:lnTo>
                  <a:pt x="53454" y="51193"/>
                </a:lnTo>
                <a:lnTo>
                  <a:pt x="49999" y="54648"/>
                </a:lnTo>
                <a:lnTo>
                  <a:pt x="49999" y="58445"/>
                </a:lnTo>
                <a:lnTo>
                  <a:pt x="79616" y="88061"/>
                </a:lnTo>
                <a:lnTo>
                  <a:pt x="81114" y="88684"/>
                </a:lnTo>
                <a:lnTo>
                  <a:pt x="82715" y="88684"/>
                </a:lnTo>
                <a:lnTo>
                  <a:pt x="84315" y="88684"/>
                </a:lnTo>
                <a:lnTo>
                  <a:pt x="85801" y="88061"/>
                </a:lnTo>
                <a:lnTo>
                  <a:pt x="88061" y="85801"/>
                </a:lnTo>
                <a:lnTo>
                  <a:pt x="88684" y="84302"/>
                </a:lnTo>
                <a:lnTo>
                  <a:pt x="88684" y="81114"/>
                </a:lnTo>
                <a:close/>
              </a:path>
              <a:path w="357504" h="357505">
                <a:moveTo>
                  <a:pt x="133362" y="303199"/>
                </a:moveTo>
                <a:lnTo>
                  <a:pt x="131914" y="299694"/>
                </a:lnTo>
                <a:lnTo>
                  <a:pt x="128143" y="298132"/>
                </a:lnTo>
                <a:lnTo>
                  <a:pt x="127368" y="297980"/>
                </a:lnTo>
                <a:lnTo>
                  <a:pt x="124167" y="297980"/>
                </a:lnTo>
                <a:lnTo>
                  <a:pt x="121996" y="299415"/>
                </a:lnTo>
                <a:lnTo>
                  <a:pt x="106260" y="337299"/>
                </a:lnTo>
                <a:lnTo>
                  <a:pt x="106260" y="338924"/>
                </a:lnTo>
                <a:lnTo>
                  <a:pt x="107480" y="341871"/>
                </a:lnTo>
                <a:lnTo>
                  <a:pt x="108623" y="343014"/>
                </a:lnTo>
                <a:lnTo>
                  <a:pt x="110832" y="343941"/>
                </a:lnTo>
                <a:lnTo>
                  <a:pt x="111594" y="344093"/>
                </a:lnTo>
                <a:lnTo>
                  <a:pt x="112382" y="344093"/>
                </a:lnTo>
                <a:lnTo>
                  <a:pt x="114808" y="344093"/>
                </a:lnTo>
                <a:lnTo>
                  <a:pt x="116967" y="342646"/>
                </a:lnTo>
                <a:lnTo>
                  <a:pt x="133362" y="303199"/>
                </a:lnTo>
                <a:close/>
              </a:path>
              <a:path w="357504" h="357505">
                <a:moveTo>
                  <a:pt x="133654" y="54013"/>
                </a:moveTo>
                <a:lnTo>
                  <a:pt x="117360" y="14516"/>
                </a:lnTo>
                <a:lnTo>
                  <a:pt x="115189" y="13068"/>
                </a:lnTo>
                <a:lnTo>
                  <a:pt x="111975" y="13068"/>
                </a:lnTo>
                <a:lnTo>
                  <a:pt x="111213" y="13220"/>
                </a:lnTo>
                <a:lnTo>
                  <a:pt x="107442" y="14782"/>
                </a:lnTo>
                <a:lnTo>
                  <a:pt x="105981" y="18275"/>
                </a:lnTo>
                <a:lnTo>
                  <a:pt x="122288" y="57772"/>
                </a:lnTo>
                <a:lnTo>
                  <a:pt x="124460" y="59220"/>
                </a:lnTo>
                <a:lnTo>
                  <a:pt x="126885" y="59220"/>
                </a:lnTo>
                <a:lnTo>
                  <a:pt x="127673" y="59220"/>
                </a:lnTo>
                <a:lnTo>
                  <a:pt x="128435" y="59067"/>
                </a:lnTo>
                <a:lnTo>
                  <a:pt x="132207" y="57518"/>
                </a:lnTo>
                <a:lnTo>
                  <a:pt x="133654" y="54013"/>
                </a:lnTo>
                <a:close/>
              </a:path>
              <a:path w="357504" h="357505">
                <a:moveTo>
                  <a:pt x="184619" y="311048"/>
                </a:moveTo>
                <a:lnTo>
                  <a:pt x="181940" y="308368"/>
                </a:lnTo>
                <a:lnTo>
                  <a:pt x="175361" y="308368"/>
                </a:lnTo>
                <a:lnTo>
                  <a:pt x="172681" y="311048"/>
                </a:lnTo>
                <a:lnTo>
                  <a:pt x="172681" y="354634"/>
                </a:lnTo>
                <a:lnTo>
                  <a:pt x="175361" y="357314"/>
                </a:lnTo>
                <a:lnTo>
                  <a:pt x="178650" y="357314"/>
                </a:lnTo>
                <a:lnTo>
                  <a:pt x="181940" y="357314"/>
                </a:lnTo>
                <a:lnTo>
                  <a:pt x="184619" y="354634"/>
                </a:lnTo>
                <a:lnTo>
                  <a:pt x="184619" y="311048"/>
                </a:lnTo>
                <a:close/>
              </a:path>
              <a:path w="357504" h="357505">
                <a:moveTo>
                  <a:pt x="184619" y="2679"/>
                </a:moveTo>
                <a:lnTo>
                  <a:pt x="181940" y="0"/>
                </a:lnTo>
                <a:lnTo>
                  <a:pt x="175361" y="0"/>
                </a:lnTo>
                <a:lnTo>
                  <a:pt x="172681" y="2679"/>
                </a:lnTo>
                <a:lnTo>
                  <a:pt x="172681" y="46266"/>
                </a:lnTo>
                <a:lnTo>
                  <a:pt x="175361" y="48945"/>
                </a:lnTo>
                <a:lnTo>
                  <a:pt x="178650" y="48945"/>
                </a:lnTo>
                <a:lnTo>
                  <a:pt x="181940" y="48945"/>
                </a:lnTo>
                <a:lnTo>
                  <a:pt x="184619" y="46266"/>
                </a:lnTo>
                <a:lnTo>
                  <a:pt x="184619" y="2679"/>
                </a:lnTo>
                <a:close/>
              </a:path>
              <a:path w="357504" h="357505">
                <a:moveTo>
                  <a:pt x="251320" y="339039"/>
                </a:moveTo>
                <a:lnTo>
                  <a:pt x="235026" y="299542"/>
                </a:lnTo>
                <a:lnTo>
                  <a:pt x="232854" y="298094"/>
                </a:lnTo>
                <a:lnTo>
                  <a:pt x="229641" y="298094"/>
                </a:lnTo>
                <a:lnTo>
                  <a:pt x="228879" y="298246"/>
                </a:lnTo>
                <a:lnTo>
                  <a:pt x="225107" y="299808"/>
                </a:lnTo>
                <a:lnTo>
                  <a:pt x="223647" y="303301"/>
                </a:lnTo>
                <a:lnTo>
                  <a:pt x="239953" y="342798"/>
                </a:lnTo>
                <a:lnTo>
                  <a:pt x="242125" y="344246"/>
                </a:lnTo>
                <a:lnTo>
                  <a:pt x="244551" y="344246"/>
                </a:lnTo>
                <a:lnTo>
                  <a:pt x="245338" y="344246"/>
                </a:lnTo>
                <a:lnTo>
                  <a:pt x="246100" y="344093"/>
                </a:lnTo>
                <a:lnTo>
                  <a:pt x="249872" y="342531"/>
                </a:lnTo>
                <a:lnTo>
                  <a:pt x="251320" y="339039"/>
                </a:lnTo>
                <a:close/>
              </a:path>
              <a:path w="357504" h="357505">
                <a:moveTo>
                  <a:pt x="251701" y="18440"/>
                </a:moveTo>
                <a:lnTo>
                  <a:pt x="250253" y="14935"/>
                </a:lnTo>
                <a:lnTo>
                  <a:pt x="246481" y="13373"/>
                </a:lnTo>
                <a:lnTo>
                  <a:pt x="245719" y="13220"/>
                </a:lnTo>
                <a:lnTo>
                  <a:pt x="242506" y="13220"/>
                </a:lnTo>
                <a:lnTo>
                  <a:pt x="240347" y="14655"/>
                </a:lnTo>
                <a:lnTo>
                  <a:pt x="223951" y="54114"/>
                </a:lnTo>
                <a:lnTo>
                  <a:pt x="225399" y="57607"/>
                </a:lnTo>
                <a:lnTo>
                  <a:pt x="229171" y="59182"/>
                </a:lnTo>
                <a:lnTo>
                  <a:pt x="229933" y="59334"/>
                </a:lnTo>
                <a:lnTo>
                  <a:pt x="230720" y="59334"/>
                </a:lnTo>
                <a:lnTo>
                  <a:pt x="233146" y="59334"/>
                </a:lnTo>
                <a:lnTo>
                  <a:pt x="235305" y="57886"/>
                </a:lnTo>
                <a:lnTo>
                  <a:pt x="251701" y="18440"/>
                </a:lnTo>
                <a:close/>
              </a:path>
              <a:path w="357504" h="357505">
                <a:moveTo>
                  <a:pt x="273469" y="178663"/>
                </a:moveTo>
                <a:lnTo>
                  <a:pt x="266014" y="141782"/>
                </a:lnTo>
                <a:lnTo>
                  <a:pt x="245668" y="111645"/>
                </a:lnTo>
                <a:lnTo>
                  <a:pt x="215531" y="91300"/>
                </a:lnTo>
                <a:lnTo>
                  <a:pt x="178650" y="83832"/>
                </a:lnTo>
                <a:lnTo>
                  <a:pt x="141782" y="91300"/>
                </a:lnTo>
                <a:lnTo>
                  <a:pt x="111645" y="111645"/>
                </a:lnTo>
                <a:lnTo>
                  <a:pt x="91300" y="141782"/>
                </a:lnTo>
                <a:lnTo>
                  <a:pt x="83832" y="178663"/>
                </a:lnTo>
                <a:lnTo>
                  <a:pt x="91300" y="215531"/>
                </a:lnTo>
                <a:lnTo>
                  <a:pt x="111645" y="245681"/>
                </a:lnTo>
                <a:lnTo>
                  <a:pt x="141782" y="266014"/>
                </a:lnTo>
                <a:lnTo>
                  <a:pt x="178650" y="273481"/>
                </a:lnTo>
                <a:lnTo>
                  <a:pt x="215531" y="266014"/>
                </a:lnTo>
                <a:lnTo>
                  <a:pt x="245668" y="245681"/>
                </a:lnTo>
                <a:lnTo>
                  <a:pt x="266014" y="215531"/>
                </a:lnTo>
                <a:lnTo>
                  <a:pt x="273469" y="178663"/>
                </a:lnTo>
                <a:close/>
              </a:path>
              <a:path w="357504" h="357505">
                <a:moveTo>
                  <a:pt x="307314" y="298869"/>
                </a:moveTo>
                <a:lnTo>
                  <a:pt x="277685" y="269240"/>
                </a:lnTo>
                <a:lnTo>
                  <a:pt x="276186" y="268630"/>
                </a:lnTo>
                <a:lnTo>
                  <a:pt x="272999" y="268630"/>
                </a:lnTo>
                <a:lnTo>
                  <a:pt x="271500" y="269240"/>
                </a:lnTo>
                <a:lnTo>
                  <a:pt x="268046" y="272707"/>
                </a:lnTo>
                <a:lnTo>
                  <a:pt x="268046" y="276491"/>
                </a:lnTo>
                <a:lnTo>
                  <a:pt x="297662" y="306108"/>
                </a:lnTo>
                <a:lnTo>
                  <a:pt x="299161" y="306730"/>
                </a:lnTo>
                <a:lnTo>
                  <a:pt x="300761" y="306730"/>
                </a:lnTo>
                <a:lnTo>
                  <a:pt x="302361" y="306730"/>
                </a:lnTo>
                <a:lnTo>
                  <a:pt x="303860" y="306108"/>
                </a:lnTo>
                <a:lnTo>
                  <a:pt x="307314" y="302653"/>
                </a:lnTo>
                <a:lnTo>
                  <a:pt x="307314" y="298869"/>
                </a:lnTo>
                <a:close/>
              </a:path>
              <a:path w="357504" h="357505">
                <a:moveTo>
                  <a:pt x="307314" y="54648"/>
                </a:moveTo>
                <a:lnTo>
                  <a:pt x="303860" y="51193"/>
                </a:lnTo>
                <a:lnTo>
                  <a:pt x="302361" y="50571"/>
                </a:lnTo>
                <a:lnTo>
                  <a:pt x="299173" y="50571"/>
                </a:lnTo>
                <a:lnTo>
                  <a:pt x="297675" y="51193"/>
                </a:lnTo>
                <a:lnTo>
                  <a:pt x="268046" y="80822"/>
                </a:lnTo>
                <a:lnTo>
                  <a:pt x="268046" y="84607"/>
                </a:lnTo>
                <a:lnTo>
                  <a:pt x="271500" y="88061"/>
                </a:lnTo>
                <a:lnTo>
                  <a:pt x="272999" y="88684"/>
                </a:lnTo>
                <a:lnTo>
                  <a:pt x="274599" y="88684"/>
                </a:lnTo>
                <a:lnTo>
                  <a:pt x="276199" y="88684"/>
                </a:lnTo>
                <a:lnTo>
                  <a:pt x="277685" y="88061"/>
                </a:lnTo>
                <a:lnTo>
                  <a:pt x="307314" y="58445"/>
                </a:lnTo>
                <a:lnTo>
                  <a:pt x="307314" y="54648"/>
                </a:lnTo>
                <a:close/>
              </a:path>
              <a:path w="357504" h="357505">
                <a:moveTo>
                  <a:pt x="344246" y="244119"/>
                </a:moveTo>
                <a:lnTo>
                  <a:pt x="343027" y="241173"/>
                </a:lnTo>
                <a:lnTo>
                  <a:pt x="341884" y="240030"/>
                </a:lnTo>
                <a:lnTo>
                  <a:pt x="305498" y="224904"/>
                </a:lnTo>
                <a:lnTo>
                  <a:pt x="304736" y="224751"/>
                </a:lnTo>
                <a:lnTo>
                  <a:pt x="301523" y="224751"/>
                </a:lnTo>
                <a:lnTo>
                  <a:pt x="299364" y="226199"/>
                </a:lnTo>
                <a:lnTo>
                  <a:pt x="297815" y="229908"/>
                </a:lnTo>
                <a:lnTo>
                  <a:pt x="297815" y="231533"/>
                </a:lnTo>
                <a:lnTo>
                  <a:pt x="299034" y="234480"/>
                </a:lnTo>
                <a:lnTo>
                  <a:pt x="300177" y="235635"/>
                </a:lnTo>
                <a:lnTo>
                  <a:pt x="336562" y="250748"/>
                </a:lnTo>
                <a:lnTo>
                  <a:pt x="337324" y="250901"/>
                </a:lnTo>
                <a:lnTo>
                  <a:pt x="338112" y="250901"/>
                </a:lnTo>
                <a:lnTo>
                  <a:pt x="340537" y="250901"/>
                </a:lnTo>
                <a:lnTo>
                  <a:pt x="342696" y="249453"/>
                </a:lnTo>
                <a:lnTo>
                  <a:pt x="344246" y="245745"/>
                </a:lnTo>
                <a:lnTo>
                  <a:pt x="344246" y="244119"/>
                </a:lnTo>
                <a:close/>
              </a:path>
              <a:path w="357504" h="357505">
                <a:moveTo>
                  <a:pt x="345046" y="113525"/>
                </a:moveTo>
                <a:lnTo>
                  <a:pt x="342861" y="108242"/>
                </a:lnTo>
                <a:lnTo>
                  <a:pt x="340690" y="106781"/>
                </a:lnTo>
                <a:lnTo>
                  <a:pt x="337489" y="106781"/>
                </a:lnTo>
                <a:lnTo>
                  <a:pt x="336727" y="106934"/>
                </a:lnTo>
                <a:lnTo>
                  <a:pt x="300316" y="121970"/>
                </a:lnTo>
                <a:lnTo>
                  <a:pt x="299173" y="123113"/>
                </a:lnTo>
                <a:lnTo>
                  <a:pt x="297942" y="126060"/>
                </a:lnTo>
                <a:lnTo>
                  <a:pt x="297942" y="127685"/>
                </a:lnTo>
                <a:lnTo>
                  <a:pt x="299478" y="131406"/>
                </a:lnTo>
                <a:lnTo>
                  <a:pt x="301650" y="132854"/>
                </a:lnTo>
                <a:lnTo>
                  <a:pt x="304076" y="132854"/>
                </a:lnTo>
                <a:lnTo>
                  <a:pt x="304850" y="132854"/>
                </a:lnTo>
                <a:lnTo>
                  <a:pt x="305612" y="132702"/>
                </a:lnTo>
                <a:lnTo>
                  <a:pt x="343598" y="117030"/>
                </a:lnTo>
                <a:lnTo>
                  <a:pt x="345046" y="113525"/>
                </a:lnTo>
                <a:close/>
              </a:path>
              <a:path w="357504" h="357505">
                <a:moveTo>
                  <a:pt x="357314" y="175374"/>
                </a:moveTo>
                <a:lnTo>
                  <a:pt x="354634" y="172694"/>
                </a:lnTo>
                <a:lnTo>
                  <a:pt x="311048" y="172694"/>
                </a:lnTo>
                <a:lnTo>
                  <a:pt x="308368" y="175374"/>
                </a:lnTo>
                <a:lnTo>
                  <a:pt x="308368" y="181952"/>
                </a:lnTo>
                <a:lnTo>
                  <a:pt x="311048" y="184632"/>
                </a:lnTo>
                <a:lnTo>
                  <a:pt x="314337" y="184632"/>
                </a:lnTo>
                <a:lnTo>
                  <a:pt x="354634" y="184632"/>
                </a:lnTo>
                <a:lnTo>
                  <a:pt x="357314" y="181952"/>
                </a:lnTo>
                <a:lnTo>
                  <a:pt x="357314" y="175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55" name="object 55"/>
          <p:cNvSpPr/>
          <p:nvPr/>
        </p:nvSpPr>
        <p:spPr>
          <a:xfrm>
            <a:off x="1513744" y="2983351"/>
            <a:ext cx="5351670" cy="0"/>
          </a:xfrm>
          <a:custGeom>
            <a:avLst/>
            <a:gdLst/>
            <a:ahLst/>
            <a:cxnLst/>
            <a:rect l="l" t="t" r="r" b="b"/>
            <a:pathLst>
              <a:path w="3245485">
                <a:moveTo>
                  <a:pt x="0" y="0"/>
                </a:moveTo>
                <a:lnTo>
                  <a:pt x="3245396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56" name="object 56"/>
          <p:cNvSpPr/>
          <p:nvPr/>
        </p:nvSpPr>
        <p:spPr>
          <a:xfrm>
            <a:off x="8613499" y="2983351"/>
            <a:ext cx="4223955" cy="0"/>
          </a:xfrm>
          <a:custGeom>
            <a:avLst/>
            <a:gdLst/>
            <a:ahLst/>
            <a:cxnLst/>
            <a:rect l="l" t="t" r="r" b="b"/>
            <a:pathLst>
              <a:path w="2561590">
                <a:moveTo>
                  <a:pt x="0" y="0"/>
                </a:moveTo>
                <a:lnTo>
                  <a:pt x="2561399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57" name="object 57"/>
          <p:cNvSpPr/>
          <p:nvPr/>
        </p:nvSpPr>
        <p:spPr>
          <a:xfrm>
            <a:off x="13875274" y="4321985"/>
            <a:ext cx="0" cy="856518"/>
          </a:xfrm>
          <a:custGeom>
            <a:avLst/>
            <a:gdLst/>
            <a:ahLst/>
            <a:cxnLst/>
            <a:rect l="l" t="t" r="r" b="b"/>
            <a:pathLst>
              <a:path h="519430">
                <a:moveTo>
                  <a:pt x="0" y="0"/>
                </a:moveTo>
                <a:lnTo>
                  <a:pt x="0" y="51935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58" name="object 58"/>
          <p:cNvSpPr/>
          <p:nvPr/>
        </p:nvSpPr>
        <p:spPr>
          <a:xfrm>
            <a:off x="15798622" y="4321985"/>
            <a:ext cx="0" cy="856518"/>
          </a:xfrm>
          <a:custGeom>
            <a:avLst/>
            <a:gdLst/>
            <a:ahLst/>
            <a:cxnLst/>
            <a:rect l="l" t="t" r="r" b="b"/>
            <a:pathLst>
              <a:path h="519430">
                <a:moveTo>
                  <a:pt x="0" y="0"/>
                </a:moveTo>
                <a:lnTo>
                  <a:pt x="0" y="51935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2968"/>
          </a:p>
        </p:txBody>
      </p:sp>
      <p:sp>
        <p:nvSpPr>
          <p:cNvPr id="59" name="object 59"/>
          <p:cNvSpPr txBox="1"/>
          <p:nvPr/>
        </p:nvSpPr>
        <p:spPr>
          <a:xfrm>
            <a:off x="14089688" y="4308153"/>
            <a:ext cx="691078" cy="274934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>
              <a:spcBef>
                <a:spcPts val="165"/>
              </a:spcBef>
            </a:pP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СТАЖ</a:t>
            </a:r>
            <a:endParaRPr sz="1649">
              <a:latin typeface="Verdana"/>
              <a:cs typeface="Verdana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sldNum" sz="quarter" idx="7"/>
          </p:nvPr>
        </p:nvSpPr>
        <p:spPr>
          <a:xfrm>
            <a:off x="49984707" y="29159538"/>
            <a:ext cx="921448" cy="326774"/>
          </a:xfrm>
          <a:prstGeom prst="rect">
            <a:avLst/>
          </a:prstGeom>
        </p:spPr>
        <p:txBody>
          <a:bodyPr vert="horz" wrap="square" lIns="0" tIns="21989" rIns="0" bIns="0" rtlCol="0" anchor="ctr">
            <a:spAutoFit/>
          </a:bodyPr>
          <a:lstStyle/>
          <a:p>
            <a:pPr marL="62827">
              <a:spcBef>
                <a:spcPts val="173"/>
              </a:spcBef>
            </a:pPr>
            <a:fld id="{81D60167-4931-47E6-BA6A-407CBD079E47}" type="slidenum">
              <a:rPr dirty="0"/>
              <a:pPr marL="62827">
                <a:spcBef>
                  <a:spcPts val="173"/>
                </a:spcBef>
              </a:pPr>
              <a:t>15</a:t>
            </a:fld>
            <a:endParaRPr dirty="0"/>
          </a:p>
        </p:txBody>
      </p:sp>
      <p:sp>
        <p:nvSpPr>
          <p:cNvPr id="63" name="object 63"/>
          <p:cNvSpPr txBox="1">
            <a:spLocks noGrp="1"/>
          </p:cNvSpPr>
          <p:nvPr>
            <p:ph type="ftr" sz="quarter" idx="5"/>
          </p:nvPr>
        </p:nvSpPr>
        <p:spPr>
          <a:xfrm>
            <a:off x="9465334" y="17267010"/>
            <a:ext cx="14370537" cy="326774"/>
          </a:xfrm>
          <a:prstGeom prst="rect">
            <a:avLst/>
          </a:prstGeom>
        </p:spPr>
        <p:txBody>
          <a:bodyPr vert="horz" wrap="square" lIns="0" tIns="21989" rIns="0" bIns="0" rtlCol="0">
            <a:spAutoFit/>
          </a:bodyPr>
          <a:lstStyle/>
          <a:p>
            <a:pPr marL="20942">
              <a:spcBef>
                <a:spcPts val="173"/>
              </a:spcBef>
            </a:pPr>
            <a:endParaRPr spc="-8" dirty="0"/>
          </a:p>
        </p:txBody>
      </p:sp>
      <p:sp>
        <p:nvSpPr>
          <p:cNvPr id="60" name="object 60"/>
          <p:cNvSpPr txBox="1"/>
          <p:nvPr/>
        </p:nvSpPr>
        <p:spPr>
          <a:xfrm>
            <a:off x="14564588" y="4660700"/>
            <a:ext cx="999970" cy="274934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L="278533" indent="-279580">
              <a:spcBef>
                <a:spcPts val="165"/>
              </a:spcBef>
              <a:buChar char="•"/>
              <a:tabLst>
                <a:tab pos="279580" algn="l"/>
              </a:tabLst>
            </a:pP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10</a:t>
            </a:r>
            <a:r>
              <a:rPr sz="1649" spc="-132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лет</a:t>
            </a:r>
            <a:endParaRPr sz="1649">
              <a:latin typeface="Verdana"/>
              <a:cs typeface="Verdan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6078333" y="4189097"/>
            <a:ext cx="3327647" cy="2351528"/>
          </a:xfrm>
          <a:prstGeom prst="rect">
            <a:avLst/>
          </a:prstGeom>
        </p:spPr>
        <p:txBody>
          <a:bodyPr vert="horz" wrap="square" lIns="0" tIns="20942" rIns="0" bIns="0" rtlCol="0">
            <a:spAutoFit/>
          </a:bodyPr>
          <a:lstStyle/>
          <a:p>
            <a:pPr marR="1494231">
              <a:lnSpc>
                <a:spcPct val="116700"/>
              </a:lnSpc>
              <a:spcBef>
                <a:spcPts val="165"/>
              </a:spcBef>
            </a:pPr>
            <a:r>
              <a:rPr sz="1649" b="1" spc="-8" dirty="0">
                <a:solidFill>
                  <a:srgbClr val="FFFFFF"/>
                </a:solidFill>
                <a:latin typeface="Verdana"/>
                <a:cs typeface="Verdana"/>
              </a:rPr>
              <a:t>НЕЗАВИСИМАЯ  ОЦЕНКА</a:t>
            </a:r>
            <a:r>
              <a:rPr sz="1649" b="1" spc="-12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b="1" spc="-8" dirty="0">
                <a:solidFill>
                  <a:srgbClr val="FFFFFF"/>
                </a:solidFill>
                <a:latin typeface="Verdana"/>
                <a:cs typeface="Verdana"/>
              </a:rPr>
              <a:t>(НОК)</a:t>
            </a:r>
            <a:endParaRPr sz="1649">
              <a:latin typeface="Verdana"/>
              <a:cs typeface="Verdana"/>
            </a:endParaRPr>
          </a:p>
          <a:p>
            <a:pPr marL="776959" marR="8377" indent="-303663">
              <a:lnSpc>
                <a:spcPct val="116700"/>
              </a:lnSpc>
              <a:spcBef>
                <a:spcPts val="462"/>
              </a:spcBef>
              <a:buChar char="•"/>
              <a:tabLst>
                <a:tab pos="778006" algn="l"/>
              </a:tabLst>
            </a:pPr>
            <a:r>
              <a:rPr sz="1649" spc="-41" dirty="0">
                <a:solidFill>
                  <a:srgbClr val="FFFFFF"/>
                </a:solidFill>
                <a:latin typeface="Verdana"/>
                <a:cs typeface="Verdana"/>
              </a:rPr>
              <a:t>Подтвержде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649" spc="-7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1649" spc="-66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spc="-33" dirty="0">
                <a:solidFill>
                  <a:srgbClr val="FFFFFF"/>
                </a:solidFill>
                <a:latin typeface="Verdana"/>
                <a:cs typeface="Verdana"/>
              </a:rPr>
              <a:t>уровень  квалификации</a:t>
            </a:r>
            <a:endParaRPr sz="1649">
              <a:latin typeface="Verdana"/>
              <a:cs typeface="Verdana"/>
            </a:endParaRPr>
          </a:p>
          <a:p>
            <a:pPr>
              <a:spcBef>
                <a:spcPts val="1270"/>
              </a:spcBef>
            </a:pPr>
            <a:r>
              <a:rPr sz="1649" b="1" dirty="0">
                <a:solidFill>
                  <a:srgbClr val="FFFFFF"/>
                </a:solidFill>
                <a:latin typeface="Verdana"/>
                <a:cs typeface="Verdana"/>
              </a:rPr>
              <a:t>СТАТУС:</a:t>
            </a:r>
            <a:endParaRPr sz="1649">
              <a:latin typeface="Verdana"/>
              <a:cs typeface="Verdana"/>
            </a:endParaRPr>
          </a:p>
          <a:p>
            <a:pPr marL="776959" marR="986382" indent="-303663">
              <a:lnSpc>
                <a:spcPct val="116700"/>
              </a:lnSpc>
              <a:spcBef>
                <a:spcPts val="462"/>
              </a:spcBef>
              <a:buChar char="•"/>
              <a:tabLst>
                <a:tab pos="778006" algn="l"/>
              </a:tabLst>
            </a:pP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Не </a:t>
            </a: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занят на </a:t>
            </a:r>
            <a:r>
              <a:rPr sz="164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49" spc="-8" dirty="0">
                <a:solidFill>
                  <a:srgbClr val="FFFFFF"/>
                </a:solidFill>
                <a:latin typeface="Verdana"/>
                <a:cs typeface="Verdana"/>
              </a:rPr>
              <a:t>строительстве</a:t>
            </a:r>
            <a:endParaRPr sz="1649">
              <a:latin typeface="Verdana"/>
              <a:cs typeface="Verdan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540455" y="1320764"/>
            <a:ext cx="9239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746250" y="1158875"/>
            <a:ext cx="11840740" cy="7017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960" b="1" i="0" u="none" strike="noStrike" cap="none" spc="0" normalizeH="0" baseline="0" dirty="0" smtClean="0">
                <a:ln>
                  <a:noFill/>
                </a:ln>
                <a:solidFill>
                  <a:srgbClr val="4A519E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Специализированный кадровый ресурс</a:t>
            </a:r>
            <a:endParaRPr kumimoji="0" lang="ru-RU" sz="3960" b="1" i="0" u="none" strike="noStrike" cap="none" spc="0" normalizeH="0" baseline="0" dirty="0">
              <a:ln>
                <a:noFill/>
              </a:ln>
              <a:solidFill>
                <a:srgbClr val="4A519E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590491" y="10503604"/>
            <a:ext cx="10330711" cy="3939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960" b="0" i="0" u="none" strike="noStrike" cap="none" spc="0" normalizeH="0" baseline="0" dirty="0" smtClean="0">
                <a:ln>
                  <a:noFill/>
                </a:ln>
                <a:solidFill>
                  <a:srgbClr val="4A519E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Актуальные вопросы устойчивого развития городских</a:t>
            </a:r>
            <a:r>
              <a:rPr kumimoji="0" lang="ru-RU" sz="1960" b="0" i="0" u="none" strike="noStrike" cap="none" spc="0" normalizeH="0" dirty="0" smtClean="0">
                <a:ln>
                  <a:noFill/>
                </a:ln>
                <a:solidFill>
                  <a:srgbClr val="4A519E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 и сельских территорий</a:t>
            </a:r>
            <a:endParaRPr kumimoji="0" lang="ru-RU" sz="1960" b="0" i="0" u="none" strike="noStrike" cap="none" spc="0" normalizeH="0" baseline="0" dirty="0">
              <a:ln>
                <a:noFill/>
              </a:ln>
              <a:solidFill>
                <a:srgbClr val="4A519E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68" name="Slide Number Placeholder 4"/>
          <p:cNvSpPr txBox="1">
            <a:spLocks/>
          </p:cNvSpPr>
          <p:nvPr/>
        </p:nvSpPr>
        <p:spPr>
          <a:xfrm>
            <a:off x="949982" y="10529170"/>
            <a:ext cx="497349" cy="291619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484" b="1" kern="1200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3136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18994" y="30092"/>
            <a:ext cx="14037269" cy="10069851"/>
            <a:chOff x="2983092" y="18008"/>
            <a:chExt cx="8512810" cy="61067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3092" y="18008"/>
              <a:ext cx="8255544" cy="492931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4697" y="4936706"/>
              <a:ext cx="2920746" cy="11879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569241" y="1965460"/>
            <a:ext cx="5958981" cy="3756319"/>
          </a:xfrm>
          <a:prstGeom prst="rect">
            <a:avLst/>
          </a:prstGeom>
        </p:spPr>
        <p:txBody>
          <a:bodyPr vert="horz" wrap="square" lIns="0" tIns="97379" rIns="0" bIns="0" rtlCol="0">
            <a:spAutoFit/>
          </a:bodyPr>
          <a:lstStyle/>
          <a:p>
            <a:pPr marL="20942">
              <a:spcBef>
                <a:spcPts val="767"/>
              </a:spcBef>
            </a:pPr>
            <a:r>
              <a:rPr sz="2968" dirty="0">
                <a:solidFill>
                  <a:srgbClr val="4D5464"/>
                </a:solidFill>
                <a:latin typeface="Verdana"/>
                <a:cs typeface="Verdana"/>
              </a:rPr>
              <a:t>123242,</a:t>
            </a:r>
            <a:r>
              <a:rPr sz="2968" spc="-58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968" spc="-8" dirty="0">
                <a:solidFill>
                  <a:srgbClr val="4D5464"/>
                </a:solidFill>
                <a:latin typeface="Verdana"/>
                <a:cs typeface="Verdana"/>
              </a:rPr>
              <a:t>г.</a:t>
            </a:r>
            <a:r>
              <a:rPr sz="2968" spc="-49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968" dirty="0">
                <a:solidFill>
                  <a:srgbClr val="4D5464"/>
                </a:solidFill>
                <a:latin typeface="Verdana"/>
                <a:cs typeface="Verdana"/>
              </a:rPr>
              <a:t>Москва,</a:t>
            </a:r>
            <a:endParaRPr sz="2968">
              <a:latin typeface="Verdana"/>
              <a:cs typeface="Verdana"/>
            </a:endParaRPr>
          </a:p>
          <a:p>
            <a:pPr marL="20942">
              <a:spcBef>
                <a:spcPts val="610"/>
              </a:spcBef>
            </a:pPr>
            <a:r>
              <a:rPr sz="2968" dirty="0">
                <a:solidFill>
                  <a:srgbClr val="4D5464"/>
                </a:solidFill>
                <a:latin typeface="Verdana"/>
                <a:cs typeface="Verdana"/>
              </a:rPr>
              <a:t>ул.</a:t>
            </a:r>
            <a:r>
              <a:rPr sz="2968" spc="-33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968" dirty="0">
                <a:solidFill>
                  <a:srgbClr val="4D5464"/>
                </a:solidFill>
                <a:latin typeface="Verdana"/>
                <a:cs typeface="Verdana"/>
              </a:rPr>
              <a:t>Малая</a:t>
            </a:r>
            <a:r>
              <a:rPr sz="2968" spc="-33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968" spc="-8" dirty="0">
                <a:solidFill>
                  <a:srgbClr val="4D5464"/>
                </a:solidFill>
                <a:latin typeface="Verdana"/>
                <a:cs typeface="Verdana"/>
              </a:rPr>
              <a:t>Грузинская,</a:t>
            </a:r>
            <a:r>
              <a:rPr sz="2968" spc="-41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968" dirty="0">
                <a:solidFill>
                  <a:srgbClr val="4D5464"/>
                </a:solidFill>
                <a:latin typeface="Verdana"/>
                <a:cs typeface="Verdana"/>
              </a:rPr>
              <a:t>д.</a:t>
            </a:r>
            <a:r>
              <a:rPr sz="2968" spc="-33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968" dirty="0">
                <a:solidFill>
                  <a:srgbClr val="4D5464"/>
                </a:solidFill>
                <a:latin typeface="Verdana"/>
                <a:cs typeface="Verdana"/>
              </a:rPr>
              <a:t>3</a:t>
            </a:r>
            <a:endParaRPr sz="2968">
              <a:latin typeface="Verdana"/>
              <a:cs typeface="Verdana"/>
            </a:endParaRPr>
          </a:p>
          <a:p>
            <a:pPr>
              <a:spcBef>
                <a:spcPts val="58"/>
              </a:spcBef>
            </a:pPr>
            <a:endParaRPr sz="3380">
              <a:latin typeface="Verdana"/>
              <a:cs typeface="Verdana"/>
            </a:endParaRPr>
          </a:p>
          <a:p>
            <a:pPr marL="20942" marR="2922498">
              <a:lnSpc>
                <a:spcPct val="117100"/>
              </a:lnSpc>
            </a:pPr>
            <a:r>
              <a:rPr sz="2968" spc="-33" dirty="0">
                <a:solidFill>
                  <a:srgbClr val="4D5464"/>
                </a:solidFill>
                <a:latin typeface="Verdana"/>
                <a:cs typeface="Verdana"/>
                <a:hlinkClick r:id="rId4"/>
              </a:rPr>
              <a:t>info@nostroy.ru </a:t>
            </a:r>
            <a:r>
              <a:rPr sz="2968" spc="-1022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968" spc="-33" dirty="0">
                <a:solidFill>
                  <a:srgbClr val="4D5464"/>
                </a:solidFill>
                <a:latin typeface="Verdana"/>
                <a:cs typeface="Verdana"/>
                <a:hlinkClick r:id="rId5"/>
              </a:rPr>
              <a:t>www.nostroy.ru</a:t>
            </a:r>
            <a:endParaRPr sz="2968">
              <a:latin typeface="Verdana"/>
              <a:cs typeface="Verdana"/>
            </a:endParaRPr>
          </a:p>
          <a:p>
            <a:pPr>
              <a:spcBef>
                <a:spcPts val="66"/>
              </a:spcBef>
            </a:pPr>
            <a:endParaRPr sz="3875">
              <a:latin typeface="Verdana"/>
              <a:cs typeface="Verdana"/>
            </a:endParaRPr>
          </a:p>
          <a:p>
            <a:pPr marL="20942">
              <a:spcBef>
                <a:spcPts val="8"/>
              </a:spcBef>
            </a:pPr>
            <a:r>
              <a:rPr sz="2968" spc="-8" dirty="0">
                <a:solidFill>
                  <a:srgbClr val="4D5464"/>
                </a:solidFill>
                <a:latin typeface="Verdana"/>
                <a:cs typeface="Verdana"/>
              </a:rPr>
              <a:t>раб</a:t>
            </a:r>
            <a:r>
              <a:rPr sz="2968" dirty="0">
                <a:solidFill>
                  <a:srgbClr val="4D5464"/>
                </a:solidFill>
                <a:latin typeface="Verdana"/>
                <a:cs typeface="Verdana"/>
              </a:rPr>
              <a:t>. </a:t>
            </a:r>
            <a:r>
              <a:rPr sz="2968" spc="-8" dirty="0">
                <a:solidFill>
                  <a:srgbClr val="4D5464"/>
                </a:solidFill>
                <a:latin typeface="Verdana"/>
                <a:cs typeface="Verdana"/>
              </a:rPr>
              <a:t>тел.</a:t>
            </a:r>
            <a:r>
              <a:rPr sz="2968" dirty="0">
                <a:solidFill>
                  <a:srgbClr val="4D5464"/>
                </a:solidFill>
                <a:latin typeface="Verdana"/>
                <a:cs typeface="Verdana"/>
              </a:rPr>
              <a:t>: +</a:t>
            </a:r>
            <a:r>
              <a:rPr sz="2968" spc="-8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968" dirty="0">
                <a:solidFill>
                  <a:srgbClr val="4D5464"/>
                </a:solidFill>
                <a:latin typeface="Verdana"/>
                <a:cs typeface="Verdana"/>
              </a:rPr>
              <a:t>7</a:t>
            </a:r>
            <a:r>
              <a:rPr sz="2968" spc="-726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968" spc="-8" dirty="0">
                <a:solidFill>
                  <a:srgbClr val="4D5464"/>
                </a:solidFill>
                <a:latin typeface="Verdana"/>
                <a:cs typeface="Verdana"/>
              </a:rPr>
              <a:t>(495</a:t>
            </a:r>
            <a:r>
              <a:rPr sz="2968" dirty="0">
                <a:solidFill>
                  <a:srgbClr val="4D5464"/>
                </a:solidFill>
                <a:latin typeface="Verdana"/>
                <a:cs typeface="Verdana"/>
              </a:rPr>
              <a:t>)</a:t>
            </a:r>
            <a:r>
              <a:rPr sz="2968" spc="-544" dirty="0">
                <a:solidFill>
                  <a:srgbClr val="4D5464"/>
                </a:solidFill>
                <a:latin typeface="Verdana"/>
                <a:cs typeface="Verdana"/>
              </a:rPr>
              <a:t> </a:t>
            </a:r>
            <a:r>
              <a:rPr sz="2968" dirty="0">
                <a:solidFill>
                  <a:srgbClr val="4D5464"/>
                </a:solidFill>
                <a:latin typeface="Verdana"/>
                <a:cs typeface="Verdana"/>
              </a:rPr>
              <a:t>987-31-50</a:t>
            </a:r>
            <a:endParaRPr sz="2968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63410" y="5350750"/>
            <a:ext cx="360939" cy="35680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83620" y="2213390"/>
            <a:ext cx="327890" cy="40884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43297" y="3722126"/>
            <a:ext cx="411399" cy="41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78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13450</TotalTime>
  <Words>1259</Words>
  <Application>Microsoft Office PowerPoint</Application>
  <PresentationFormat>Произвольный</PresentationFormat>
  <Paragraphs>237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Helvetica</vt:lpstr>
      <vt:lpstr>Verdana</vt:lpstr>
      <vt:lpstr>Office Theme</vt:lpstr>
      <vt:lpstr>1_Office Theme</vt:lpstr>
      <vt:lpstr>2_Office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Отток мигрантов по специальностям на стройках</vt:lpstr>
      <vt:lpstr>Национальный реестр специалистов в области строительства</vt:lpstr>
      <vt:lpstr>Независимая оценка квалификации в строительстве</vt:lpstr>
      <vt:lpstr>Автоматизированная информационная система «Строительный кадровый ресурс»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ЗАСЕДАНИЕ РАБОЧЕЙ ГРУППЫ «Агрессивное развитие инфраструктуры»</dc:title>
  <dc:creator>Петров Роман Алексеевич</dc:creator>
  <cp:lastModifiedBy>Мелентьева Ольга Михайловна</cp:lastModifiedBy>
  <cp:revision>201</cp:revision>
  <cp:lastPrinted>2021-02-12T10:07:44Z</cp:lastPrinted>
  <dcterms:created xsi:type="dcterms:W3CDTF">2021-02-09T05:04:49Z</dcterms:created>
  <dcterms:modified xsi:type="dcterms:W3CDTF">2021-03-17T13:28:46Z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2021-02-08T00:00:00Z</vt:filetime>
  </property>
  <property fmtid="{D5CDD505-2E9C-101B-9397-08002B2CF9AE}" pid="3" name="Creator">
    <vt:lpwstr>Adobe InDesign 16.1 (Windows)</vt:lpwstr>
  </property>
  <property fmtid="{D5CDD505-2E9C-101B-9397-08002B2CF9AE}" pid="4" name="LastSaved">
    <vt:filetime>2021-02-09T00:00:00Z</vt:filetime>
  </property>
</Properties>
</file>